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358" r:id="rId3"/>
    <p:sldId id="412" r:id="rId4"/>
    <p:sldId id="403" r:id="rId5"/>
    <p:sldId id="402" r:id="rId6"/>
    <p:sldId id="399" r:id="rId7"/>
    <p:sldId id="389" r:id="rId8"/>
    <p:sldId id="400" r:id="rId9"/>
    <p:sldId id="401" r:id="rId10"/>
    <p:sldId id="406" r:id="rId11"/>
    <p:sldId id="404" r:id="rId12"/>
    <p:sldId id="409" r:id="rId13"/>
    <p:sldId id="413" r:id="rId14"/>
    <p:sldId id="410" r:id="rId15"/>
    <p:sldId id="411" r:id="rId16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DEA"/>
    <a:srgbClr val="8064A2"/>
    <a:srgbClr val="9BBB59"/>
    <a:srgbClr val="C0504D"/>
    <a:srgbClr val="4F81BD"/>
    <a:srgbClr val="006600"/>
    <a:srgbClr val="739D73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5033" autoAdjust="0"/>
  </p:normalViewPr>
  <p:slideViewPr>
    <p:cSldViewPr>
      <p:cViewPr varScale="1">
        <p:scale>
          <a:sx n="75" d="100"/>
          <a:sy n="75" d="100"/>
        </p:scale>
        <p:origin x="1013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3307" y="5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4_Chulalongkorn\07_Course%20Application\02_Digital%20Workshop\Chart%20in%20PP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&lt; 10M VND: </a:t>
                    </a:r>
                    <a:fld id="{3B5ADF15-376E-46F8-90D8-7DB5731574FD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86E-441C-9922-C01DCB8433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No:</a:t>
                    </a:r>
                    <a:r>
                      <a:rPr lang="en-US" baseline="0"/>
                      <a:t> </a:t>
                    </a:r>
                    <a:fld id="{63DC22C5-CB3F-4CB1-8BD4-1B0FB111926B}" type="VALUE">
                      <a:rPr lang="en-US" smtClean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86E-441C-9922-C01DCB84336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None: </a:t>
                    </a:r>
                    <a:fld id="{D1A34FBB-244B-4123-AA83-B52C7AC67F2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286E-441C-9922-C01DCB84336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Urban:</a:t>
                    </a:r>
                    <a:r>
                      <a:rPr lang="en-US" baseline="0"/>
                      <a:t> </a:t>
                    </a:r>
                    <a:fld id="{70DDA1D6-8AA3-4F5D-AEBC-28FC477C56BC}" type="VALUE">
                      <a:rPr lang="en-US" smtClean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86E-441C-9922-C01DCB84336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60-69: </a:t>
                    </a:r>
                    <a:fld id="{507C9588-BB31-47B4-913C-3FD128C34E1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86E-441C-9922-C01DCB84336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Male: </a:t>
                    </a:r>
                    <a:fld id="{DC0169B8-A64D-4BEF-A495-922BF1069A2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86E-441C-9922-C01DCB8433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Household Income</c:v>
                </c:pt>
                <c:pt idx="1">
                  <c:v>Working Status</c:v>
                </c:pt>
                <c:pt idx="2">
                  <c:v>Education</c:v>
                </c:pt>
                <c:pt idx="3">
                  <c:v>Residence</c:v>
                </c:pt>
                <c:pt idx="4">
                  <c:v>Age Group</c:v>
                </c:pt>
                <c:pt idx="5">
                  <c:v>Sex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34.9</c:v>
                </c:pt>
                <c:pt idx="1">
                  <c:v>71.2</c:v>
                </c:pt>
                <c:pt idx="2">
                  <c:v>20.8</c:v>
                </c:pt>
                <c:pt idx="3">
                  <c:v>40.4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E-441C-9922-C01DCB8433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≥10M VND: </a:t>
                    </a:r>
                    <a:fld id="{1E892874-DEA2-4EE5-A34D-D80216D8D0D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286E-441C-9922-C01DCB8433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Yes:</a:t>
                    </a:r>
                    <a:r>
                      <a:rPr lang="en-US" baseline="0"/>
                      <a:t> </a:t>
                    </a:r>
                    <a:fld id="{6FD7DA06-17CE-47C7-BBB1-7C1EC97CA161}" type="VALUE">
                      <a:rPr lang="en-US" smtClean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286E-441C-9922-C01DCB84336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Primary: </a:t>
                    </a:r>
                    <a:fld id="{9DF504FA-B2D8-44C7-AD10-636E5CFDA55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86E-441C-9922-C01DCB84336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Rural:</a:t>
                    </a:r>
                    <a:r>
                      <a:rPr lang="en-US" baseline="0"/>
                      <a:t> </a:t>
                    </a:r>
                    <a:fld id="{7C8D7CB8-6575-4784-814F-AF50B9E7EF14}" type="VALUE">
                      <a:rPr lang="en-US" smtClean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86E-441C-9922-C01DCB84336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70-79: </a:t>
                    </a:r>
                    <a:fld id="{D254695C-B292-47F5-9CBE-7E943955233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86E-441C-9922-C01DCB84336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Female: </a:t>
                    </a:r>
                    <a:fld id="{C0A619FD-3D6E-40B3-969F-A4208A765BF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86E-441C-9922-C01DCB8433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Household Income</c:v>
                </c:pt>
                <c:pt idx="1">
                  <c:v>Working Status</c:v>
                </c:pt>
                <c:pt idx="2">
                  <c:v>Education</c:v>
                </c:pt>
                <c:pt idx="3">
                  <c:v>Residence</c:v>
                </c:pt>
                <c:pt idx="4">
                  <c:v>Age Group</c:v>
                </c:pt>
                <c:pt idx="5">
                  <c:v>Sex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46.2</c:v>
                </c:pt>
                <c:pt idx="1">
                  <c:v>28.8</c:v>
                </c:pt>
                <c:pt idx="2">
                  <c:v>33.700000000000003</c:v>
                </c:pt>
                <c:pt idx="3">
                  <c:v>59.6</c:v>
                </c:pt>
                <c:pt idx="4">
                  <c:v>34</c:v>
                </c:pt>
                <c:pt idx="5">
                  <c:v>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6E-441C-9922-C01DCB8433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2501804461942257E-2"/>
                  <c:y val="1.6983098593730522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Unknown: </a:t>
                    </a:r>
                    <a:fld id="{65E04825-4C08-453F-92D6-7DFD83DFEBA2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286E-441C-9922-C01DCB84336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Secondary: </a:t>
                    </a:r>
                    <a:fld id="{E6C6854C-950D-49D5-A324-8C39A9FDEEB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286E-441C-9922-C01DCB84336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80+: </a:t>
                    </a:r>
                    <a:fld id="{C521C17F-9AD3-424F-A735-AB66FFF861C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86E-441C-9922-C01DCB8433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Household Income</c:v>
                </c:pt>
                <c:pt idx="1">
                  <c:v>Working Status</c:v>
                </c:pt>
                <c:pt idx="2">
                  <c:v>Education</c:v>
                </c:pt>
                <c:pt idx="3">
                  <c:v>Residence</c:v>
                </c:pt>
                <c:pt idx="4">
                  <c:v>Age Group</c:v>
                </c:pt>
                <c:pt idx="5">
                  <c:v>Sex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18.899999999999999</c:v>
                </c:pt>
                <c:pt idx="2">
                  <c:v>21.7</c:v>
                </c:pt>
                <c:pt idx="4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6E-441C-9922-C01DCB84336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6.2500000000000003E-3"/>
                  <c:y val="-7.1794871794871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Highschool: </a:t>
                    </a:r>
                    <a:fld id="{203FB3F1-5587-499F-848E-D938ABDCCCF3}" type="VALUE">
                      <a:rPr lang="en-US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defRPr>
                      </a:pPr>
                      <a:t>[VALUE]</a:t>
                    </a:fld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86E-441C-9922-C01DCB8433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Household Income</c:v>
                </c:pt>
                <c:pt idx="1">
                  <c:v>Working Status</c:v>
                </c:pt>
                <c:pt idx="2">
                  <c:v>Education</c:v>
                </c:pt>
                <c:pt idx="3">
                  <c:v>Residence</c:v>
                </c:pt>
                <c:pt idx="4">
                  <c:v>Age Group</c:v>
                </c:pt>
                <c:pt idx="5">
                  <c:v>Sex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6E-441C-9922-C01DCB84336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-8.3333333333333332E-3"/>
                  <c:y val="7.45700893040355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Upper Highschool: </a:t>
                    </a:r>
                    <a:fld id="{EC6C9BBD-0E14-48C3-928C-81821FD56C30}" type="VALUE">
                      <a:rPr lang="en-US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defRPr>
                      </a:pPr>
                      <a:t>[VALUE]</a:t>
                    </a:fld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67700131233595"/>
                      <c:h val="5.184615384615384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286E-441C-9922-C01DCB8433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Household Income</c:v>
                </c:pt>
                <c:pt idx="1">
                  <c:v>Working Status</c:v>
                </c:pt>
                <c:pt idx="2">
                  <c:v>Education</c:v>
                </c:pt>
                <c:pt idx="3">
                  <c:v>Residence</c:v>
                </c:pt>
                <c:pt idx="4">
                  <c:v>Age Group</c:v>
                </c:pt>
                <c:pt idx="5">
                  <c:v>Sex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2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6E-441C-9922-C01DCB843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358895"/>
        <c:axId val="75359375"/>
      </c:barChart>
      <c:catAx>
        <c:axId val="7535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59375"/>
        <c:crosses val="autoZero"/>
        <c:auto val="1"/>
        <c:lblAlgn val="ctr"/>
        <c:lblOffset val="100"/>
        <c:noMultiLvlLbl val="0"/>
      </c:catAx>
      <c:valAx>
        <c:axId val="75359375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5358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19050"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38D1-437C-A1A3-1B40E971C4D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38D1-437C-A1A3-1B40E971C4D1}"/>
              </c:ext>
            </c:extLst>
          </c:dPt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17.3</c:v>
                </c:pt>
                <c:pt idx="1">
                  <c:v>82.7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1-437C-A1A3-1B40E971C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Chart!$B$1</c:f>
              <c:strCache>
                <c:ptCount val="1"/>
                <c:pt idx="0">
                  <c:v>OR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Chart!$A$2:$A$4</c:f>
              <c:strCache>
                <c:ptCount val="3"/>
                <c:pt idx="0">
                  <c:v>&gt; 6 hours</c:v>
                </c:pt>
                <c:pt idx="1">
                  <c:v>3 - 6 hours</c:v>
                </c:pt>
                <c:pt idx="2">
                  <c:v>&lt; 3 hours</c:v>
                </c:pt>
              </c:strCache>
            </c:strRef>
          </c:cat>
          <c:val>
            <c:numRef>
              <c:f>Chart!$B$2:$B$4</c:f>
              <c:numCache>
                <c:formatCode>General</c:formatCode>
                <c:ptCount val="3"/>
                <c:pt idx="0">
                  <c:v>0.6</c:v>
                </c:pt>
                <c:pt idx="1">
                  <c:v>0.98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81-4E91-AC21-C35CD8DE0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8632336"/>
        <c:axId val="768634736"/>
      </c:barChart>
      <c:scatterChart>
        <c:scatterStyle val="lineMarker"/>
        <c:varyColors val="0"/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7625" cap="flat">
                <a:solidFill>
                  <a:schemeClr val="accent2"/>
                </a:solidFill>
                <a:headEnd type="diamond"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Chart!$F$2:$F$4</c:f>
                <c:numCache>
                  <c:formatCode>General</c:formatCode>
                  <c:ptCount val="3"/>
                  <c:pt idx="0">
                    <c:v>4.6800000000000006</c:v>
                  </c:pt>
                  <c:pt idx="1">
                    <c:v>0.67999999999999994</c:v>
                  </c:pt>
                  <c:pt idx="2">
                    <c:v>0.32999999999999996</c:v>
                  </c:pt>
                </c:numCache>
              </c:numRef>
            </c:plus>
            <c:minus>
              <c:numRef>
                <c:f>Chart!$D$2:$D$4</c:f>
                <c:numCache>
                  <c:formatCode>General</c:formatCode>
                  <c:ptCount val="3"/>
                  <c:pt idx="0">
                    <c:v>0.53</c:v>
                  </c:pt>
                  <c:pt idx="1">
                    <c:v>0.4</c:v>
                  </c:pt>
                  <c:pt idx="2">
                    <c:v>0.23000000000000004</c:v>
                  </c:pt>
                </c:numCache>
              </c:numRef>
            </c:minus>
            <c:spPr>
              <a:noFill/>
              <a:ln w="317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round/>
                <a:headEnd type="none" w="lg" len="lg"/>
              </a:ln>
              <a:effectLst/>
            </c:spPr>
          </c:errBars>
          <c:xVal>
            <c:numRef>
              <c:f>Chart!$B$2:$B$4</c:f>
              <c:numCache>
                <c:formatCode>General</c:formatCode>
                <c:ptCount val="3"/>
                <c:pt idx="0">
                  <c:v>0.6</c:v>
                </c:pt>
                <c:pt idx="1">
                  <c:v>0.98</c:v>
                </c:pt>
                <c:pt idx="2">
                  <c:v>0.65</c:v>
                </c:pt>
              </c:numCache>
            </c:numRef>
          </c:xVal>
          <c:yVal>
            <c:numRef>
              <c:f>Chart!$G$2:$G$4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681-4E91-AC21-C35CD8DE0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466336"/>
        <c:axId val="720973151"/>
      </c:scatterChart>
      <c:scatterChart>
        <c:scatterStyle val="smoothMarker"/>
        <c:varyColors val="0"/>
        <c:ser>
          <c:idx val="2"/>
          <c:order val="2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Chart!$H$2:$H$4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xVal>
          <c:yVal>
            <c:numRef>
              <c:f>Chart!$G$2:$G$4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681-4E91-AC21-C35CD8DE0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466336"/>
        <c:axId val="720973151"/>
      </c:scatterChart>
      <c:catAx>
        <c:axId val="768632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768634736"/>
        <c:crosses val="autoZero"/>
        <c:auto val="1"/>
        <c:lblAlgn val="ctr"/>
        <c:lblOffset val="100"/>
        <c:noMultiLvlLbl val="0"/>
      </c:catAx>
      <c:valAx>
        <c:axId val="768634736"/>
        <c:scaling>
          <c:orientation val="minMax"/>
          <c:max val="5.5"/>
          <c:min val="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768632336"/>
        <c:crosses val="autoZero"/>
        <c:crossBetween val="between"/>
      </c:valAx>
      <c:valAx>
        <c:axId val="720973151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484466336"/>
        <c:crosses val="max"/>
        <c:crossBetween val="midCat"/>
      </c:valAx>
      <c:valAx>
        <c:axId val="484466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097315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Chart!$B$1</c:f>
              <c:strCache>
                <c:ptCount val="1"/>
                <c:pt idx="0">
                  <c:v>OR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Chart!$A$2:$A$4</c:f>
              <c:strCache>
                <c:ptCount val="3"/>
                <c:pt idx="0">
                  <c:v>&gt; 6 hours</c:v>
                </c:pt>
                <c:pt idx="1">
                  <c:v>3 - 6 hours</c:v>
                </c:pt>
                <c:pt idx="2">
                  <c:v>&lt; 3 hours</c:v>
                </c:pt>
              </c:strCache>
            </c:strRef>
          </c:cat>
          <c:val>
            <c:numRef>
              <c:f>Chart!$B$2:$B$4</c:f>
              <c:numCache>
                <c:formatCode>General</c:formatCode>
                <c:ptCount val="3"/>
                <c:pt idx="0">
                  <c:v>0.6</c:v>
                </c:pt>
                <c:pt idx="1">
                  <c:v>0.98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55-4925-95BC-4FC9234BC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8632336"/>
        <c:axId val="768634736"/>
      </c:barChart>
      <c:scatterChart>
        <c:scatterStyle val="lineMarker"/>
        <c:varyColors val="0"/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7625" cap="flat">
                <a:solidFill>
                  <a:schemeClr val="accent2"/>
                </a:solidFill>
                <a:headEnd type="diamond"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Chart!$F$22:$F$24</c:f>
                <c:numCache>
                  <c:formatCode>General</c:formatCode>
                  <c:ptCount val="3"/>
                  <c:pt idx="0">
                    <c:v>2.06</c:v>
                  </c:pt>
                  <c:pt idx="1">
                    <c:v>0.39999999999999991</c:v>
                  </c:pt>
                  <c:pt idx="2">
                    <c:v>0.20999999999999996</c:v>
                  </c:pt>
                </c:numCache>
              </c:numRef>
            </c:plus>
            <c:minus>
              <c:numRef>
                <c:f>Chart!$D$22:$D$24</c:f>
                <c:numCache>
                  <c:formatCode>General</c:formatCode>
                  <c:ptCount val="3"/>
                  <c:pt idx="0">
                    <c:v>0.71000000000000008</c:v>
                  </c:pt>
                  <c:pt idx="1">
                    <c:v>0.29000000000000004</c:v>
                  </c:pt>
                  <c:pt idx="2">
                    <c:v>0.17000000000000004</c:v>
                  </c:pt>
                </c:numCache>
              </c:numRef>
            </c:minus>
            <c:spPr>
              <a:noFill/>
              <a:ln w="317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round/>
                <a:headEnd type="none" w="lg" len="lg"/>
              </a:ln>
              <a:effectLst/>
            </c:spPr>
          </c:errBars>
          <c:xVal>
            <c:numRef>
              <c:f>Chart!$B$22:$B$24</c:f>
              <c:numCache>
                <c:formatCode>General</c:formatCode>
                <c:ptCount val="3"/>
                <c:pt idx="0">
                  <c:v>1.08</c:v>
                </c:pt>
                <c:pt idx="1">
                  <c:v>1.01</c:v>
                </c:pt>
                <c:pt idx="2">
                  <c:v>0.74</c:v>
                </c:pt>
              </c:numCache>
            </c:numRef>
          </c:xVal>
          <c:yVal>
            <c:numRef>
              <c:f>Chart!$G$22:$G$24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855-4925-95BC-4FC9234BC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466336"/>
        <c:axId val="720973151"/>
      </c:scatterChart>
      <c:scatterChart>
        <c:scatterStyle val="smoothMarker"/>
        <c:varyColors val="0"/>
        <c:ser>
          <c:idx val="2"/>
          <c:order val="2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Chart!$H$22:$H$24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xVal>
          <c:yVal>
            <c:numRef>
              <c:f>Chart!$G$22:$G$24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855-4925-95BC-4FC9234BC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466336"/>
        <c:axId val="720973151"/>
      </c:scatterChart>
      <c:catAx>
        <c:axId val="768632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768634736"/>
        <c:crosses val="autoZero"/>
        <c:auto val="1"/>
        <c:lblAlgn val="ctr"/>
        <c:lblOffset val="100"/>
        <c:noMultiLvlLbl val="0"/>
      </c:catAx>
      <c:valAx>
        <c:axId val="768634736"/>
        <c:scaling>
          <c:orientation val="minMax"/>
          <c:max val="3.5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768632336"/>
        <c:crosses val="autoZero"/>
        <c:crossBetween val="between"/>
      </c:valAx>
      <c:valAx>
        <c:axId val="720973151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484466336"/>
        <c:crosses val="max"/>
        <c:crossBetween val="midCat"/>
      </c:valAx>
      <c:valAx>
        <c:axId val="484466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097315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107066381156314E-2"/>
          <c:y val="4.5128190550150438E-2"/>
          <c:w val="0.89978586723768739"/>
          <c:h val="0.717880002300019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Chart!$B$36</c:f>
              <c:strCache>
                <c:ptCount val="1"/>
                <c:pt idx="0">
                  <c:v>OR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Chart!$A$37:$A$38</c:f>
              <c:strCache>
                <c:ptCount val="2"/>
                <c:pt idx="0">
                  <c:v>Depression</c:v>
                </c:pt>
                <c:pt idx="1">
                  <c:v>Loneliness</c:v>
                </c:pt>
              </c:strCache>
            </c:strRef>
          </c:cat>
          <c:val>
            <c:numRef>
              <c:f>Chart!$B$37:$B$38</c:f>
              <c:numCache>
                <c:formatCode>General</c:formatCode>
                <c:ptCount val="2"/>
                <c:pt idx="0">
                  <c:v>0.59</c:v>
                </c:pt>
                <c:pt idx="1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1-45D3-AF7D-EC0FA6925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8632336"/>
        <c:axId val="768634736"/>
      </c:barChart>
      <c:scatterChart>
        <c:scatterStyle val="lineMarker"/>
        <c:varyColors val="0"/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25400" cap="flat">
                <a:solidFill>
                  <a:schemeClr val="accent2"/>
                </a:solidFill>
                <a:headEnd type="diamond"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Chart!$F$37:$F$38</c:f>
                <c:numCache>
                  <c:formatCode>General</c:formatCode>
                  <c:ptCount val="2"/>
                  <c:pt idx="0">
                    <c:v>0.12</c:v>
                  </c:pt>
                  <c:pt idx="1">
                    <c:v>9.9999999999999978E-2</c:v>
                  </c:pt>
                </c:numCache>
              </c:numRef>
            </c:plus>
            <c:minus>
              <c:numRef>
                <c:f>Chart!$D$37:$D$38</c:f>
                <c:numCache>
                  <c:formatCode>General</c:formatCode>
                  <c:ptCount val="2"/>
                  <c:pt idx="0">
                    <c:v>9.9999999999999978E-2</c:v>
                  </c:pt>
                  <c:pt idx="1">
                    <c:v>9.000000000000008E-2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round/>
                <a:headEnd type="none" w="lg" len="lg"/>
              </a:ln>
              <a:effectLst/>
            </c:spPr>
          </c:errBars>
          <c:xVal>
            <c:numRef>
              <c:f>Chart!$B$37:$B$38</c:f>
              <c:numCache>
                <c:formatCode>General</c:formatCode>
                <c:ptCount val="2"/>
                <c:pt idx="0">
                  <c:v>0.59</c:v>
                </c:pt>
                <c:pt idx="1">
                  <c:v>0.67</c:v>
                </c:pt>
              </c:numCache>
            </c:numRef>
          </c:xVal>
          <c:yVal>
            <c:numRef>
              <c:f>Chart!$G$37:$G$38</c:f>
              <c:numCache>
                <c:formatCode>General</c:formatCode>
                <c:ptCount val="2"/>
                <c:pt idx="0">
                  <c:v>0.5</c:v>
                </c:pt>
                <c:pt idx="1">
                  <c:v>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7A1-45D3-AF7D-EC0FA6925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466336"/>
        <c:axId val="720973151"/>
      </c:scatterChart>
      <c:scatterChart>
        <c:scatterStyle val="smoothMarker"/>
        <c:varyColors val="0"/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Chart!$H$37:$H$38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Chart!$G$37:$G$38</c:f>
              <c:numCache>
                <c:formatCode>General</c:formatCode>
                <c:ptCount val="2"/>
                <c:pt idx="0">
                  <c:v>0.5</c:v>
                </c:pt>
                <c:pt idx="1">
                  <c:v>1.5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7A1-45D3-AF7D-EC0FA6925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466336"/>
        <c:axId val="720973151"/>
      </c:scatterChart>
      <c:catAx>
        <c:axId val="768632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8634736"/>
        <c:crosses val="autoZero"/>
        <c:auto val="1"/>
        <c:lblAlgn val="ctr"/>
        <c:lblOffset val="100"/>
        <c:noMultiLvlLbl val="0"/>
      </c:catAx>
      <c:valAx>
        <c:axId val="768634736"/>
        <c:scaling>
          <c:orientation val="minMax"/>
          <c:max val="1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768632336"/>
        <c:crosses val="autoZero"/>
        <c:crossBetween val="between"/>
      </c:valAx>
      <c:valAx>
        <c:axId val="720973151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484466336"/>
        <c:crosses val="max"/>
        <c:crossBetween val="midCat"/>
      </c:valAx>
      <c:valAx>
        <c:axId val="484466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097315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</cdr:x>
      <cdr:y>0.36792</cdr:y>
    </cdr:from>
    <cdr:to>
      <cdr:x>0.79545</cdr:x>
      <cdr:y>0.70755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7BBFF83E-9860-B0B9-B968-E8E2EF4DEEEF}"/>
            </a:ext>
          </a:extLst>
        </cdr:cNvPr>
        <cdr:cNvSpPr/>
      </cdr:nvSpPr>
      <cdr:spPr>
        <a:xfrm xmlns:a="http://schemas.openxmlformats.org/drawingml/2006/main">
          <a:off x="838200" y="990600"/>
          <a:ext cx="18288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kern="1200" dirty="0">
              <a:solidFill>
                <a:schemeClr val="accent2">
                  <a:lumMod val="50000"/>
                </a:schemeClr>
              </a:solidFill>
              <a:latin typeface="+mj-lt"/>
            </a:rPr>
            <a:t>17%</a:t>
          </a:r>
        </a:p>
        <a:p xmlns:a="http://schemas.openxmlformats.org/drawingml/2006/main">
          <a:pPr algn="ctr"/>
          <a:r>
            <a:rPr lang="en-US" sz="2000" b="1" kern="1200" dirty="0">
              <a:solidFill>
                <a:schemeClr val="accent2">
                  <a:lumMod val="50000"/>
                </a:schemeClr>
              </a:solidFill>
              <a:latin typeface="+mj-lt"/>
            </a:rPr>
            <a:t>With Disability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ED008-045E-4FA9-84C9-B36D738C116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FF9DC-86F1-459F-88F1-9199733C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282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1AE96-9B2C-4342-B4D2-D8D240BAE639}" type="datetimeFigureOut">
              <a:rPr lang="th-TH" smtClean="0"/>
              <a:t>30/01/68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CBF54-1E74-41DE-989E-CEFD97EAEA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072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CBF54-1E74-41DE-989E-CEFD97EAEA60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7530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CBF54-1E74-41DE-989E-CEFD97EAEA60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4544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CBF54-1E74-41DE-989E-CEFD97EAEA60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142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6552728" cy="1470025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006600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th-TH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67544" y="188640"/>
            <a:ext cx="360040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3" descr="A pink and grey logo&#10;&#10;Description automatically generated">
            <a:extLst>
              <a:ext uri="{FF2B5EF4-FFF2-40B4-BE49-F238E27FC236}">
                <a16:creationId xmlns:a16="http://schemas.microsoft.com/office/drawing/2014/main" id="{4F22C63A-549A-77BC-DD3D-B2A42C2662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"/>
            <a:ext cx="2874645" cy="105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85787"/>
            <a:ext cx="8229600" cy="757213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006600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11349"/>
            <a:ext cx="8229600" cy="4525963"/>
          </a:xfrm>
        </p:spPr>
        <p:txBody>
          <a:bodyPr>
            <a:normAutofit/>
          </a:bodyPr>
          <a:lstStyle>
            <a:lvl1pPr>
              <a:defRPr sz="240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2000">
                <a:latin typeface="+mj-lt"/>
                <a:ea typeface="Verdana" pitchFamily="34" charset="0"/>
                <a:cs typeface="Verdana" pitchFamily="34" charset="0"/>
              </a:defRPr>
            </a:lvl2pPr>
            <a:lvl3pPr>
              <a:defRPr sz="1800">
                <a:latin typeface="+mj-lt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+mj-lt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+mj-lt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pic>
        <p:nvPicPr>
          <p:cNvPr id="4" name="Picture 3" descr="A pink and grey logo&#10;&#10;Description automatically generated">
            <a:extLst>
              <a:ext uri="{FF2B5EF4-FFF2-40B4-BE49-F238E27FC236}">
                <a16:creationId xmlns:a16="http://schemas.microsoft.com/office/drawing/2014/main" id="{9E27C444-85DA-4B4A-CBC7-EBBE698BB8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48400"/>
            <a:ext cx="1576458" cy="5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4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484C-9E4B-47E5-9EA5-8AFFE68A930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84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thao.41288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ubtitle 4">
            <a:extLst>
              <a:ext uri="{FF2B5EF4-FFF2-40B4-BE49-F238E27FC236}">
                <a16:creationId xmlns:a16="http://schemas.microsoft.com/office/drawing/2014/main" id="{551A6436-EE83-E434-076D-5BC36AD86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200" y="5883987"/>
            <a:ext cx="5506847" cy="821613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+mj-lt"/>
              </a:rPr>
              <a:t>Vu Duc Thao</a:t>
            </a:r>
          </a:p>
          <a:p>
            <a:r>
              <a:rPr lang="en-US" sz="1800" b="1" dirty="0">
                <a:latin typeface="+mj-lt"/>
              </a:rPr>
              <a:t>College of Population Studies, Chulalongkorn University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DE8EE4-0467-15A2-116B-BA4648461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5087"/>
            <a:ext cx="9144000" cy="430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228599" y="2362200"/>
            <a:ext cx="8783447" cy="2268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006600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>
              <a:lnSpc>
                <a:spcPct val="130000"/>
              </a:lnSpc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Leveraging Technology for Mental Health Improvement among Older Adults in Vietnam: </a:t>
            </a:r>
          </a:p>
          <a:p>
            <a:pPr>
              <a:lnSpc>
                <a:spcPct val="130000"/>
              </a:lnSpc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Opportunities and Barriers in Digital Health Transformation</a:t>
            </a:r>
            <a:endParaRPr lang="th-TH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205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CB64D8-EAAE-9844-063A-4932017F75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33C8-6BB3-694F-8847-39CA78B46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85787"/>
            <a:ext cx="8229600" cy="757213"/>
          </a:xfrm>
        </p:spPr>
        <p:txBody>
          <a:bodyPr>
            <a:normAutofit/>
          </a:bodyPr>
          <a:lstStyle/>
          <a:p>
            <a:r>
              <a:rPr lang="en-US" sz="4000" b="1" dirty="0"/>
              <a:t>Impact of Digital Literacy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744D05-C99B-1D12-AEE8-5B827ACD5C01}"/>
              </a:ext>
            </a:extLst>
          </p:cNvPr>
          <p:cNvGrpSpPr/>
          <p:nvPr/>
        </p:nvGrpSpPr>
        <p:grpSpPr>
          <a:xfrm>
            <a:off x="327660" y="2009774"/>
            <a:ext cx="3710940" cy="3095626"/>
            <a:chOff x="990600" y="1676400"/>
            <a:chExt cx="3710940" cy="3095626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F99694E5-70CF-4034-86DD-4DE93795669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4772250"/>
                </p:ext>
              </p:extLst>
            </p:nvPr>
          </p:nvGraphicFramePr>
          <p:xfrm>
            <a:off x="1143000" y="1676400"/>
            <a:ext cx="3558540" cy="3095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365CFB-065E-43B7-59FE-FCAEDC61D5F8}"/>
                </a:ext>
              </a:extLst>
            </p:cNvPr>
            <p:cNvSpPr/>
            <p:nvPr/>
          </p:nvSpPr>
          <p:spPr>
            <a:xfrm>
              <a:off x="990600" y="1732241"/>
              <a:ext cx="1143000" cy="4251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Depression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E99FED7-E539-EDCD-0F05-04D724378223}"/>
                </a:ext>
              </a:extLst>
            </p:cNvPr>
            <p:cNvSpPr/>
            <p:nvPr/>
          </p:nvSpPr>
          <p:spPr>
            <a:xfrm>
              <a:off x="1066800" y="3148013"/>
              <a:ext cx="1066800" cy="4251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Loneliness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D31D69E-2AB4-DBFA-AD84-5E66054EFFE7}"/>
              </a:ext>
            </a:extLst>
          </p:cNvPr>
          <p:cNvSpPr txBox="1"/>
          <p:nvPr/>
        </p:nvSpPr>
        <p:spPr>
          <a:xfrm>
            <a:off x="4436308" y="1957387"/>
            <a:ext cx="4402892" cy="254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Digital literacy significantly reduces the risk of mental health issues:</a:t>
            </a:r>
          </a:p>
          <a:p>
            <a:pPr marL="233363" indent="-2333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Depression: </a:t>
            </a:r>
            <a:r>
              <a:rPr lang="en-US" sz="1800" dirty="0"/>
              <a:t>41% reduction in risk (OR: 0.59, 95% CI: 0.49–0.70, p &lt; 0.05).</a:t>
            </a:r>
          </a:p>
          <a:p>
            <a:pPr marL="233363" indent="-2333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Loneliness: </a:t>
            </a:r>
            <a:r>
              <a:rPr lang="en-US" sz="1800" dirty="0"/>
              <a:t>33% reduction in risk (OR: 0.67, 95% CI: 0.58–0.77, p &lt; 0.05).</a:t>
            </a:r>
          </a:p>
        </p:txBody>
      </p:sp>
    </p:spTree>
    <p:extLst>
      <p:ext uri="{BB962C8B-B14F-4D97-AF65-F5344CB8AC3E}">
        <p14:creationId xmlns:p14="http://schemas.microsoft.com/office/powerpoint/2010/main" val="2257712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1556D-14A6-B1D9-7390-C2AC058B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other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B20AE-475C-53F5-B4D8-C999905CE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b="1" dirty="0"/>
              <a:t>Disability Status</a:t>
            </a:r>
            <a:r>
              <a:rPr lang="en-US" dirty="0"/>
              <a:t>: Strong predictor of depression and loneliness, significantly increasing risks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b="1" dirty="0"/>
              <a:t>Socioeconomic Factors</a:t>
            </a:r>
            <a:r>
              <a:rPr lang="en-US" dirty="0"/>
              <a:t>: Lower income and education linked to higher mental health challenges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b="1" dirty="0"/>
              <a:t>Gender Differences</a:t>
            </a:r>
            <a:r>
              <a:rPr lang="en-US" dirty="0"/>
              <a:t>: Females more vulnerable to both depression and loneliness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b="1" dirty="0"/>
              <a:t>Rural Residency</a:t>
            </a:r>
            <a:r>
              <a:rPr lang="en-US" dirty="0"/>
              <a:t>: No significant impact observed, highlighting the role of broader socioeconomic barriers beyond geography</a:t>
            </a:r>
          </a:p>
        </p:txBody>
      </p:sp>
    </p:spTree>
    <p:extLst>
      <p:ext uri="{BB962C8B-B14F-4D97-AF65-F5344CB8AC3E}">
        <p14:creationId xmlns:p14="http://schemas.microsoft.com/office/powerpoint/2010/main" val="123135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070BC-E924-6436-009F-1C9662C1A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066A-1A6B-A633-078A-71E8D4555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7. Conclusion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03FCF0C-B89A-8F3F-9B65-E5887FF449C7}"/>
              </a:ext>
            </a:extLst>
          </p:cNvPr>
          <p:cNvGrpSpPr/>
          <p:nvPr/>
        </p:nvGrpSpPr>
        <p:grpSpPr>
          <a:xfrm>
            <a:off x="903716" y="1591256"/>
            <a:ext cx="7694609" cy="2098931"/>
            <a:chOff x="382591" y="1472897"/>
            <a:chExt cx="7694609" cy="2098931"/>
          </a:xfrm>
        </p:grpSpPr>
        <p:sp>
          <p:nvSpPr>
            <p:cNvPr id="109" name="Shape 63926">
              <a:extLst>
                <a:ext uri="{FF2B5EF4-FFF2-40B4-BE49-F238E27FC236}">
                  <a16:creationId xmlns:a16="http://schemas.microsoft.com/office/drawing/2014/main" id="{81EF99F0-D12C-430E-1A8B-FA5F1EF53322}"/>
                </a:ext>
              </a:extLst>
            </p:cNvPr>
            <p:cNvSpPr/>
            <p:nvPr/>
          </p:nvSpPr>
          <p:spPr>
            <a:xfrm>
              <a:off x="382591" y="1603116"/>
              <a:ext cx="592411" cy="592411"/>
            </a:xfrm>
            <a:prstGeom prst="ellipse">
              <a:avLst/>
            </a:prstGeom>
            <a:solidFill>
              <a:schemeClr val="accent1">
                <a:lumMod val="90000"/>
                <a:lumOff val="1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120000"/>
                </a:lnSpc>
              </a:pPr>
              <a:endParaRPr sz="1800" dirty="0">
                <a:latin typeface="+mj-lt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EC39DE1A-974E-DB9F-797D-3004479767FB}"/>
                </a:ext>
              </a:extLst>
            </p:cNvPr>
            <p:cNvSpPr txBox="1"/>
            <p:nvPr/>
          </p:nvSpPr>
          <p:spPr>
            <a:xfrm>
              <a:off x="1162329" y="1472897"/>
              <a:ext cx="2091535" cy="47153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200" b="1" dirty="0">
                  <a:solidFill>
                    <a:schemeClr val="tx2"/>
                  </a:solidFill>
                  <a:latin typeface="+mj-lt"/>
                  <a:ea typeface="League Spartan" charset="0"/>
                  <a:cs typeface="Arial" panose="020B0604020202020204" pitchFamily="34" charset="0"/>
                </a:rPr>
                <a:t>OPPORTUNITIES</a:t>
              </a:r>
            </a:p>
          </p:txBody>
        </p:sp>
        <p:sp>
          <p:nvSpPr>
            <p:cNvPr id="112" name="Subtitle 2">
              <a:extLst>
                <a:ext uri="{FF2B5EF4-FFF2-40B4-BE49-F238E27FC236}">
                  <a16:creationId xmlns:a16="http://schemas.microsoft.com/office/drawing/2014/main" id="{1B1579B8-D943-EF30-3251-962A4A7E4CD6}"/>
                </a:ext>
              </a:extLst>
            </p:cNvPr>
            <p:cNvSpPr txBox="1">
              <a:spLocks/>
            </p:cNvSpPr>
            <p:nvPr/>
          </p:nvSpPr>
          <p:spPr>
            <a:xfrm>
              <a:off x="1163920" y="1897387"/>
              <a:ext cx="6913280" cy="1674441"/>
            </a:xfrm>
            <a:prstGeom prst="rect">
              <a:avLst/>
            </a:prstGeom>
          </p:spPr>
          <p:txBody>
            <a:bodyPr vert="horz" wrap="square" lIns="34299" tIns="17149" rIns="34299" bIns="1714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 algn="l">
                <a:spcBef>
                  <a:spcPts val="0"/>
                </a:spcBef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800" kern="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cs typeface="Cordia New" panose="020B0304020202020204" pitchFamily="34" charset="-34"/>
                </a:rPr>
                <a:t>Digital technologies reduce depression and loneliness in older adults.</a:t>
              </a:r>
            </a:p>
            <a:p>
              <a:pPr marL="285750" indent="-285750" algn="l">
                <a:spcBef>
                  <a:spcPts val="0"/>
                </a:spcBef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800" kern="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cs typeface="Cordia New" panose="020B0304020202020204" pitchFamily="34" charset="-34"/>
                </a:rPr>
                <a:t>Moderate internet use (&lt;3 hour/day( and digital literacy improve mental health.</a:t>
              </a:r>
            </a:p>
            <a:p>
              <a:pPr marL="285750" indent="-285750" algn="l">
                <a:spcBef>
                  <a:spcPts val="0"/>
                </a:spcBef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800" kern="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  <a:cs typeface="Cordia New" panose="020B0304020202020204" pitchFamily="34" charset="-34"/>
                </a:rPr>
                <a:t>Global models (e.g., Singapore, South Korea) provide replicable frameworks</a:t>
              </a:r>
            </a:p>
          </p:txBody>
        </p:sp>
        <p:sp>
          <p:nvSpPr>
            <p:cNvPr id="117" name="Freeform 763">
              <a:extLst>
                <a:ext uri="{FF2B5EF4-FFF2-40B4-BE49-F238E27FC236}">
                  <a16:creationId xmlns:a16="http://schemas.microsoft.com/office/drawing/2014/main" id="{FD1876A9-F1D2-E6B6-2118-B73D0553D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770" y="1753057"/>
              <a:ext cx="294053" cy="292529"/>
            </a:xfrm>
            <a:custGeom>
              <a:avLst/>
              <a:gdLst>
                <a:gd name="T0" fmla="*/ 184771 w 306027"/>
                <a:gd name="T1" fmla="*/ 238069 h 304220"/>
                <a:gd name="T2" fmla="*/ 203176 w 306027"/>
                <a:gd name="T3" fmla="*/ 282797 h 304220"/>
                <a:gd name="T4" fmla="*/ 221942 w 306027"/>
                <a:gd name="T5" fmla="*/ 237708 h 304220"/>
                <a:gd name="T6" fmla="*/ 125212 w 306027"/>
                <a:gd name="T7" fmla="*/ 204904 h 304220"/>
                <a:gd name="T8" fmla="*/ 80510 w 306027"/>
                <a:gd name="T9" fmla="*/ 210792 h 304220"/>
                <a:gd name="T10" fmla="*/ 69781 w 306027"/>
                <a:gd name="T11" fmla="*/ 198669 h 304220"/>
                <a:gd name="T12" fmla="*/ 202834 w 306027"/>
                <a:gd name="T13" fmla="*/ 191722 h 304220"/>
                <a:gd name="T14" fmla="*/ 212359 w 306027"/>
                <a:gd name="T15" fmla="*/ 201247 h 304220"/>
                <a:gd name="T16" fmla="*/ 221884 w 306027"/>
                <a:gd name="T17" fmla="*/ 201247 h 304220"/>
                <a:gd name="T18" fmla="*/ 202834 w 306027"/>
                <a:gd name="T19" fmla="*/ 182563 h 304220"/>
                <a:gd name="T20" fmla="*/ 203176 w 306027"/>
                <a:gd name="T21" fmla="*/ 233019 h 304220"/>
                <a:gd name="T22" fmla="*/ 68191 w 306027"/>
                <a:gd name="T23" fmla="*/ 165100 h 304220"/>
                <a:gd name="T24" fmla="*/ 129887 w 306027"/>
                <a:gd name="T25" fmla="*/ 174272 h 304220"/>
                <a:gd name="T26" fmla="*/ 68191 w 306027"/>
                <a:gd name="T27" fmla="*/ 165100 h 304220"/>
                <a:gd name="T28" fmla="*/ 244111 w 306027"/>
                <a:gd name="T29" fmla="*/ 137936 h 304220"/>
                <a:gd name="T30" fmla="*/ 187325 w 306027"/>
                <a:gd name="T31" fmla="*/ 137936 h 304220"/>
                <a:gd name="T32" fmla="*/ 164833 w 306027"/>
                <a:gd name="T33" fmla="*/ 133350 h 304220"/>
                <a:gd name="T34" fmla="*/ 68172 w 306027"/>
                <a:gd name="T35" fmla="*/ 142522 h 304220"/>
                <a:gd name="T36" fmla="*/ 144397 w 306027"/>
                <a:gd name="T37" fmla="*/ 100013 h 304220"/>
                <a:gd name="T38" fmla="*/ 239778 w 306027"/>
                <a:gd name="T39" fmla="*/ 109185 h 304220"/>
                <a:gd name="T40" fmla="*/ 144397 w 306027"/>
                <a:gd name="T41" fmla="*/ 100013 h 304220"/>
                <a:gd name="T42" fmla="*/ 121878 w 306027"/>
                <a:gd name="T43" fmla="*/ 104599 h 304220"/>
                <a:gd name="T44" fmla="*/ 63500 w 306027"/>
                <a:gd name="T45" fmla="*/ 104599 h 304220"/>
                <a:gd name="T46" fmla="*/ 188670 w 306027"/>
                <a:gd name="T47" fmla="*/ 68263 h 304220"/>
                <a:gd name="T48" fmla="*/ 118591 w 306027"/>
                <a:gd name="T49" fmla="*/ 77435 h 304220"/>
                <a:gd name="T50" fmla="*/ 57446 w 306027"/>
                <a:gd name="T51" fmla="*/ 30163 h 304220"/>
                <a:gd name="T52" fmla="*/ 269612 w 306027"/>
                <a:gd name="T53" fmla="*/ 53208 h 304220"/>
                <a:gd name="T54" fmla="*/ 269612 w 306027"/>
                <a:gd name="T55" fmla="*/ 224245 h 304220"/>
                <a:gd name="T56" fmla="*/ 241970 w 306027"/>
                <a:gd name="T57" fmla="*/ 242609 h 304220"/>
                <a:gd name="T58" fmla="*/ 242688 w 306027"/>
                <a:gd name="T59" fmla="*/ 39165 h 304220"/>
                <a:gd name="T60" fmla="*/ 39138 w 306027"/>
                <a:gd name="T61" fmla="*/ 215603 h 304220"/>
                <a:gd name="T62" fmla="*/ 160837 w 306027"/>
                <a:gd name="T63" fmla="*/ 242609 h 304220"/>
                <a:gd name="T64" fmla="*/ 53138 w 306027"/>
                <a:gd name="T65" fmla="*/ 242609 h 304220"/>
                <a:gd name="T66" fmla="*/ 30163 w 306027"/>
                <a:gd name="T67" fmla="*/ 57889 h 304220"/>
                <a:gd name="T68" fmla="*/ 57446 w 306027"/>
                <a:gd name="T69" fmla="*/ 30163 h 304220"/>
                <a:gd name="T70" fmla="*/ 9383 w 306027"/>
                <a:gd name="T71" fmla="*/ 255744 h 304220"/>
                <a:gd name="T72" fmla="*/ 175388 w 306027"/>
                <a:gd name="T73" fmla="*/ 231576 h 304220"/>
                <a:gd name="T74" fmla="*/ 245038 w 306027"/>
                <a:gd name="T75" fmla="*/ 200555 h 304220"/>
                <a:gd name="T76" fmla="*/ 283653 w 306027"/>
                <a:gd name="T77" fmla="*/ 268729 h 304220"/>
                <a:gd name="T78" fmla="*/ 283653 w 306027"/>
                <a:gd name="T79" fmla="*/ 9018 h 304220"/>
                <a:gd name="T80" fmla="*/ 283653 w 306027"/>
                <a:gd name="T81" fmla="*/ 0 h 304220"/>
                <a:gd name="T82" fmla="*/ 283653 w 306027"/>
                <a:gd name="T83" fmla="*/ 278108 h 304220"/>
                <a:gd name="T84" fmla="*/ 228799 w 306027"/>
                <a:gd name="T85" fmla="*/ 303357 h 304220"/>
                <a:gd name="T86" fmla="*/ 203176 w 306027"/>
                <a:gd name="T87" fmla="*/ 292897 h 304220"/>
                <a:gd name="T88" fmla="*/ 175388 w 306027"/>
                <a:gd name="T89" fmla="*/ 299389 h 304220"/>
                <a:gd name="T90" fmla="*/ 0 w 306027"/>
                <a:gd name="T91" fmla="*/ 255744 h 304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6027" h="304220">
                  <a:moveTo>
                    <a:pt x="221942" y="237708"/>
                  </a:moveTo>
                  <a:cubicBezTo>
                    <a:pt x="216529" y="240954"/>
                    <a:pt x="210033" y="242037"/>
                    <a:pt x="203176" y="242037"/>
                  </a:cubicBezTo>
                  <a:cubicBezTo>
                    <a:pt x="196680" y="242037"/>
                    <a:pt x="190545" y="240954"/>
                    <a:pt x="184771" y="238069"/>
                  </a:cubicBezTo>
                  <a:lnTo>
                    <a:pt x="184771" y="291815"/>
                  </a:lnTo>
                  <a:lnTo>
                    <a:pt x="201372" y="283518"/>
                  </a:lnTo>
                  <a:cubicBezTo>
                    <a:pt x="202094" y="283157"/>
                    <a:pt x="202815" y="282797"/>
                    <a:pt x="203176" y="282797"/>
                  </a:cubicBezTo>
                  <a:cubicBezTo>
                    <a:pt x="204259" y="282797"/>
                    <a:pt x="204620" y="283157"/>
                    <a:pt x="205342" y="283518"/>
                  </a:cubicBezTo>
                  <a:lnTo>
                    <a:pt x="221942" y="291815"/>
                  </a:lnTo>
                  <a:lnTo>
                    <a:pt x="221942" y="237708"/>
                  </a:lnTo>
                  <a:close/>
                  <a:moveTo>
                    <a:pt x="107689" y="193733"/>
                  </a:moveTo>
                  <a:cubicBezTo>
                    <a:pt x="113590" y="193733"/>
                    <a:pt x="119490" y="195379"/>
                    <a:pt x="124139" y="198669"/>
                  </a:cubicBezTo>
                  <a:cubicBezTo>
                    <a:pt x="126285" y="200054"/>
                    <a:pt x="126643" y="202825"/>
                    <a:pt x="125212" y="204904"/>
                  </a:cubicBezTo>
                  <a:cubicBezTo>
                    <a:pt x="123424" y="206982"/>
                    <a:pt x="120921" y="207328"/>
                    <a:pt x="118775" y="205943"/>
                  </a:cubicBezTo>
                  <a:cubicBezTo>
                    <a:pt x="112695" y="201440"/>
                    <a:pt x="103040" y="201440"/>
                    <a:pt x="96960" y="205943"/>
                  </a:cubicBezTo>
                  <a:cubicBezTo>
                    <a:pt x="92669" y="209060"/>
                    <a:pt x="86589" y="210792"/>
                    <a:pt x="80510" y="210792"/>
                  </a:cubicBezTo>
                  <a:cubicBezTo>
                    <a:pt x="74788" y="210792"/>
                    <a:pt x="69066" y="209060"/>
                    <a:pt x="64417" y="205943"/>
                  </a:cubicBezTo>
                  <a:cubicBezTo>
                    <a:pt x="62271" y="204557"/>
                    <a:pt x="61913" y="201440"/>
                    <a:pt x="63344" y="199362"/>
                  </a:cubicBezTo>
                  <a:cubicBezTo>
                    <a:pt x="64774" y="197630"/>
                    <a:pt x="67635" y="197284"/>
                    <a:pt x="69781" y="198669"/>
                  </a:cubicBezTo>
                  <a:cubicBezTo>
                    <a:pt x="75503" y="202825"/>
                    <a:pt x="85516" y="202825"/>
                    <a:pt x="91238" y="198669"/>
                  </a:cubicBezTo>
                  <a:cubicBezTo>
                    <a:pt x="95887" y="195379"/>
                    <a:pt x="101788" y="193733"/>
                    <a:pt x="107689" y="193733"/>
                  </a:cubicBezTo>
                  <a:close/>
                  <a:moveTo>
                    <a:pt x="202834" y="191722"/>
                  </a:moveTo>
                  <a:cubicBezTo>
                    <a:pt x="197705" y="191722"/>
                    <a:pt x="193675" y="196118"/>
                    <a:pt x="193675" y="201247"/>
                  </a:cubicBezTo>
                  <a:cubicBezTo>
                    <a:pt x="193675" y="206376"/>
                    <a:pt x="197705" y="210772"/>
                    <a:pt x="202834" y="210772"/>
                  </a:cubicBezTo>
                  <a:cubicBezTo>
                    <a:pt x="207963" y="210772"/>
                    <a:pt x="212359" y="206376"/>
                    <a:pt x="212359" y="201247"/>
                  </a:cubicBezTo>
                  <a:cubicBezTo>
                    <a:pt x="212359" y="196118"/>
                    <a:pt x="207963" y="191722"/>
                    <a:pt x="202834" y="191722"/>
                  </a:cubicBezTo>
                  <a:close/>
                  <a:moveTo>
                    <a:pt x="202834" y="182563"/>
                  </a:moveTo>
                  <a:cubicBezTo>
                    <a:pt x="213458" y="182563"/>
                    <a:pt x="221884" y="190989"/>
                    <a:pt x="221884" y="201247"/>
                  </a:cubicBezTo>
                  <a:cubicBezTo>
                    <a:pt x="221884" y="211871"/>
                    <a:pt x="213458" y="220297"/>
                    <a:pt x="202834" y="220297"/>
                  </a:cubicBezTo>
                  <a:cubicBezTo>
                    <a:pt x="192576" y="220297"/>
                    <a:pt x="184150" y="211871"/>
                    <a:pt x="184150" y="201247"/>
                  </a:cubicBezTo>
                  <a:cubicBezTo>
                    <a:pt x="184150" y="190989"/>
                    <a:pt x="192576" y="182563"/>
                    <a:pt x="202834" y="182563"/>
                  </a:cubicBezTo>
                  <a:close/>
                  <a:moveTo>
                    <a:pt x="203176" y="168091"/>
                  </a:moveTo>
                  <a:cubicBezTo>
                    <a:pt x="185493" y="168091"/>
                    <a:pt x="171058" y="182880"/>
                    <a:pt x="171058" y="200555"/>
                  </a:cubicBezTo>
                  <a:cubicBezTo>
                    <a:pt x="171058" y="218590"/>
                    <a:pt x="185493" y="233019"/>
                    <a:pt x="203176" y="233019"/>
                  </a:cubicBezTo>
                  <a:cubicBezTo>
                    <a:pt x="221220" y="233019"/>
                    <a:pt x="235656" y="218590"/>
                    <a:pt x="235656" y="200555"/>
                  </a:cubicBezTo>
                  <a:cubicBezTo>
                    <a:pt x="235656" y="182880"/>
                    <a:pt x="221220" y="168091"/>
                    <a:pt x="203176" y="168091"/>
                  </a:cubicBezTo>
                  <a:close/>
                  <a:moveTo>
                    <a:pt x="68191" y="165100"/>
                  </a:moveTo>
                  <a:lnTo>
                    <a:pt x="129887" y="165100"/>
                  </a:lnTo>
                  <a:cubicBezTo>
                    <a:pt x="132413" y="165100"/>
                    <a:pt x="134577" y="167217"/>
                    <a:pt x="134577" y="169686"/>
                  </a:cubicBezTo>
                  <a:cubicBezTo>
                    <a:pt x="134577" y="172155"/>
                    <a:pt x="132413" y="174272"/>
                    <a:pt x="129887" y="174272"/>
                  </a:cubicBezTo>
                  <a:lnTo>
                    <a:pt x="68191" y="174272"/>
                  </a:lnTo>
                  <a:cubicBezTo>
                    <a:pt x="65665" y="174272"/>
                    <a:pt x="63500" y="172155"/>
                    <a:pt x="63500" y="169686"/>
                  </a:cubicBezTo>
                  <a:cubicBezTo>
                    <a:pt x="63500" y="167217"/>
                    <a:pt x="65665" y="165100"/>
                    <a:pt x="68191" y="165100"/>
                  </a:cubicBezTo>
                  <a:close/>
                  <a:moveTo>
                    <a:pt x="192057" y="133350"/>
                  </a:moveTo>
                  <a:lnTo>
                    <a:pt x="239743" y="133350"/>
                  </a:lnTo>
                  <a:cubicBezTo>
                    <a:pt x="241927" y="133350"/>
                    <a:pt x="244111" y="135467"/>
                    <a:pt x="244111" y="137936"/>
                  </a:cubicBezTo>
                  <a:cubicBezTo>
                    <a:pt x="244111" y="140405"/>
                    <a:pt x="241927" y="142522"/>
                    <a:pt x="239743" y="142522"/>
                  </a:cubicBezTo>
                  <a:lnTo>
                    <a:pt x="192057" y="142522"/>
                  </a:lnTo>
                  <a:cubicBezTo>
                    <a:pt x="189145" y="142522"/>
                    <a:pt x="187325" y="140405"/>
                    <a:pt x="187325" y="137936"/>
                  </a:cubicBezTo>
                  <a:cubicBezTo>
                    <a:pt x="187325" y="135467"/>
                    <a:pt x="189145" y="133350"/>
                    <a:pt x="192057" y="133350"/>
                  </a:cubicBezTo>
                  <a:close/>
                  <a:moveTo>
                    <a:pt x="68172" y="133350"/>
                  </a:moveTo>
                  <a:lnTo>
                    <a:pt x="164833" y="133350"/>
                  </a:lnTo>
                  <a:cubicBezTo>
                    <a:pt x="167348" y="133350"/>
                    <a:pt x="169504" y="135467"/>
                    <a:pt x="169504" y="137936"/>
                  </a:cubicBezTo>
                  <a:cubicBezTo>
                    <a:pt x="169504" y="140405"/>
                    <a:pt x="167348" y="142522"/>
                    <a:pt x="164833" y="142522"/>
                  </a:cubicBezTo>
                  <a:lnTo>
                    <a:pt x="68172" y="142522"/>
                  </a:lnTo>
                  <a:cubicBezTo>
                    <a:pt x="65656" y="142522"/>
                    <a:pt x="63500" y="140405"/>
                    <a:pt x="63500" y="137936"/>
                  </a:cubicBezTo>
                  <a:cubicBezTo>
                    <a:pt x="63500" y="135467"/>
                    <a:pt x="65656" y="133350"/>
                    <a:pt x="68172" y="133350"/>
                  </a:cubicBezTo>
                  <a:close/>
                  <a:moveTo>
                    <a:pt x="144397" y="100013"/>
                  </a:moveTo>
                  <a:lnTo>
                    <a:pt x="239778" y="100013"/>
                  </a:lnTo>
                  <a:cubicBezTo>
                    <a:pt x="241946" y="100013"/>
                    <a:pt x="244114" y="102130"/>
                    <a:pt x="244114" y="104599"/>
                  </a:cubicBezTo>
                  <a:cubicBezTo>
                    <a:pt x="244114" y="107068"/>
                    <a:pt x="241946" y="109185"/>
                    <a:pt x="239778" y="109185"/>
                  </a:cubicBezTo>
                  <a:lnTo>
                    <a:pt x="144397" y="109185"/>
                  </a:lnTo>
                  <a:cubicBezTo>
                    <a:pt x="141868" y="109185"/>
                    <a:pt x="139700" y="107068"/>
                    <a:pt x="139700" y="104599"/>
                  </a:cubicBezTo>
                  <a:cubicBezTo>
                    <a:pt x="139700" y="102130"/>
                    <a:pt x="141868" y="100013"/>
                    <a:pt x="144397" y="100013"/>
                  </a:cubicBezTo>
                  <a:close/>
                  <a:moveTo>
                    <a:pt x="68185" y="100013"/>
                  </a:moveTo>
                  <a:lnTo>
                    <a:pt x="117193" y="100013"/>
                  </a:lnTo>
                  <a:cubicBezTo>
                    <a:pt x="119716" y="100013"/>
                    <a:pt x="121878" y="102130"/>
                    <a:pt x="121878" y="104599"/>
                  </a:cubicBezTo>
                  <a:cubicBezTo>
                    <a:pt x="121878" y="107068"/>
                    <a:pt x="119716" y="109185"/>
                    <a:pt x="117193" y="109185"/>
                  </a:cubicBezTo>
                  <a:lnTo>
                    <a:pt x="68185" y="109185"/>
                  </a:lnTo>
                  <a:cubicBezTo>
                    <a:pt x="65662" y="109185"/>
                    <a:pt x="63500" y="107068"/>
                    <a:pt x="63500" y="104599"/>
                  </a:cubicBezTo>
                  <a:cubicBezTo>
                    <a:pt x="63500" y="102130"/>
                    <a:pt x="65662" y="100013"/>
                    <a:pt x="68185" y="100013"/>
                  </a:cubicBezTo>
                  <a:close/>
                  <a:moveTo>
                    <a:pt x="118591" y="68263"/>
                  </a:moveTo>
                  <a:lnTo>
                    <a:pt x="188670" y="68263"/>
                  </a:lnTo>
                  <a:cubicBezTo>
                    <a:pt x="191172" y="68263"/>
                    <a:pt x="193318" y="70380"/>
                    <a:pt x="193318" y="72849"/>
                  </a:cubicBezTo>
                  <a:cubicBezTo>
                    <a:pt x="193318" y="75318"/>
                    <a:pt x="191172" y="77435"/>
                    <a:pt x="188670" y="77435"/>
                  </a:cubicBezTo>
                  <a:lnTo>
                    <a:pt x="118591" y="77435"/>
                  </a:lnTo>
                  <a:cubicBezTo>
                    <a:pt x="116088" y="77435"/>
                    <a:pt x="114300" y="75318"/>
                    <a:pt x="114300" y="72849"/>
                  </a:cubicBezTo>
                  <a:cubicBezTo>
                    <a:pt x="114300" y="70380"/>
                    <a:pt x="116088" y="68263"/>
                    <a:pt x="118591" y="68263"/>
                  </a:cubicBezTo>
                  <a:close/>
                  <a:moveTo>
                    <a:pt x="57446" y="30163"/>
                  </a:moveTo>
                  <a:lnTo>
                    <a:pt x="246637" y="30163"/>
                  </a:lnTo>
                  <a:cubicBezTo>
                    <a:pt x="249150" y="30163"/>
                    <a:pt x="251304" y="32323"/>
                    <a:pt x="251304" y="34484"/>
                  </a:cubicBezTo>
                  <a:cubicBezTo>
                    <a:pt x="251304" y="44926"/>
                    <a:pt x="259560" y="53208"/>
                    <a:pt x="269612" y="53208"/>
                  </a:cubicBezTo>
                  <a:cubicBezTo>
                    <a:pt x="272125" y="53208"/>
                    <a:pt x="274279" y="55368"/>
                    <a:pt x="274279" y="57889"/>
                  </a:cubicBezTo>
                  <a:lnTo>
                    <a:pt x="274279" y="219564"/>
                  </a:lnTo>
                  <a:cubicBezTo>
                    <a:pt x="274279" y="222445"/>
                    <a:pt x="272125" y="224245"/>
                    <a:pt x="269612" y="224245"/>
                  </a:cubicBezTo>
                  <a:cubicBezTo>
                    <a:pt x="259560" y="224245"/>
                    <a:pt x="251304" y="232527"/>
                    <a:pt x="251304" y="242609"/>
                  </a:cubicBezTo>
                  <a:cubicBezTo>
                    <a:pt x="251304" y="245130"/>
                    <a:pt x="249150" y="247290"/>
                    <a:pt x="246637" y="247290"/>
                  </a:cubicBezTo>
                  <a:cubicBezTo>
                    <a:pt x="244124" y="247290"/>
                    <a:pt x="241970" y="245130"/>
                    <a:pt x="241970" y="242609"/>
                  </a:cubicBezTo>
                  <a:cubicBezTo>
                    <a:pt x="241970" y="228926"/>
                    <a:pt x="252022" y="217764"/>
                    <a:pt x="264945" y="215603"/>
                  </a:cubicBezTo>
                  <a:lnTo>
                    <a:pt x="264945" y="61850"/>
                  </a:lnTo>
                  <a:cubicBezTo>
                    <a:pt x="253817" y="60049"/>
                    <a:pt x="244483" y="50687"/>
                    <a:pt x="242688" y="39165"/>
                  </a:cubicBezTo>
                  <a:lnTo>
                    <a:pt x="61754" y="39165"/>
                  </a:lnTo>
                  <a:cubicBezTo>
                    <a:pt x="59959" y="50687"/>
                    <a:pt x="50984" y="60049"/>
                    <a:pt x="39138" y="61850"/>
                  </a:cubicBezTo>
                  <a:lnTo>
                    <a:pt x="39138" y="215603"/>
                  </a:lnTo>
                  <a:cubicBezTo>
                    <a:pt x="50984" y="217404"/>
                    <a:pt x="59959" y="226405"/>
                    <a:pt x="61754" y="237928"/>
                  </a:cubicBezTo>
                  <a:lnTo>
                    <a:pt x="156170" y="237928"/>
                  </a:lnTo>
                  <a:cubicBezTo>
                    <a:pt x="158683" y="237928"/>
                    <a:pt x="160837" y="240449"/>
                    <a:pt x="160837" y="242609"/>
                  </a:cubicBezTo>
                  <a:cubicBezTo>
                    <a:pt x="160837" y="245130"/>
                    <a:pt x="158683" y="247290"/>
                    <a:pt x="156170" y="247290"/>
                  </a:cubicBezTo>
                  <a:lnTo>
                    <a:pt x="57446" y="247290"/>
                  </a:lnTo>
                  <a:cubicBezTo>
                    <a:pt x="54933" y="247290"/>
                    <a:pt x="53138" y="245130"/>
                    <a:pt x="53138" y="242609"/>
                  </a:cubicBezTo>
                  <a:cubicBezTo>
                    <a:pt x="53138" y="232527"/>
                    <a:pt x="44882" y="224245"/>
                    <a:pt x="34830" y="224245"/>
                  </a:cubicBezTo>
                  <a:cubicBezTo>
                    <a:pt x="31958" y="224245"/>
                    <a:pt x="30163" y="222445"/>
                    <a:pt x="30163" y="219564"/>
                  </a:cubicBezTo>
                  <a:lnTo>
                    <a:pt x="30163" y="57889"/>
                  </a:lnTo>
                  <a:cubicBezTo>
                    <a:pt x="30163" y="55368"/>
                    <a:pt x="31958" y="53208"/>
                    <a:pt x="34830" y="53208"/>
                  </a:cubicBezTo>
                  <a:cubicBezTo>
                    <a:pt x="44882" y="53208"/>
                    <a:pt x="53138" y="44926"/>
                    <a:pt x="53138" y="34484"/>
                  </a:cubicBezTo>
                  <a:cubicBezTo>
                    <a:pt x="53138" y="32323"/>
                    <a:pt x="54933" y="30163"/>
                    <a:pt x="57446" y="30163"/>
                  </a:cubicBezTo>
                  <a:close/>
                  <a:moveTo>
                    <a:pt x="22374" y="9018"/>
                  </a:moveTo>
                  <a:cubicBezTo>
                    <a:pt x="15157" y="9018"/>
                    <a:pt x="9383" y="15150"/>
                    <a:pt x="9383" y="22364"/>
                  </a:cubicBezTo>
                  <a:lnTo>
                    <a:pt x="9383" y="255744"/>
                  </a:lnTo>
                  <a:cubicBezTo>
                    <a:pt x="9383" y="262958"/>
                    <a:pt x="15157" y="268729"/>
                    <a:pt x="22374" y="268729"/>
                  </a:cubicBezTo>
                  <a:lnTo>
                    <a:pt x="175388" y="268729"/>
                  </a:lnTo>
                  <a:lnTo>
                    <a:pt x="175388" y="231576"/>
                  </a:lnTo>
                  <a:cubicBezTo>
                    <a:pt x="167088" y="224001"/>
                    <a:pt x="161675" y="212819"/>
                    <a:pt x="161675" y="200555"/>
                  </a:cubicBezTo>
                  <a:cubicBezTo>
                    <a:pt x="161675" y="177469"/>
                    <a:pt x="180441" y="158712"/>
                    <a:pt x="203176" y="158712"/>
                  </a:cubicBezTo>
                  <a:cubicBezTo>
                    <a:pt x="226273" y="158712"/>
                    <a:pt x="245038" y="177469"/>
                    <a:pt x="245038" y="200555"/>
                  </a:cubicBezTo>
                  <a:cubicBezTo>
                    <a:pt x="245038" y="212819"/>
                    <a:pt x="239625" y="223640"/>
                    <a:pt x="231325" y="231576"/>
                  </a:cubicBezTo>
                  <a:lnTo>
                    <a:pt x="231325" y="268729"/>
                  </a:lnTo>
                  <a:lnTo>
                    <a:pt x="283653" y="268729"/>
                  </a:lnTo>
                  <a:cubicBezTo>
                    <a:pt x="290870" y="268729"/>
                    <a:pt x="296644" y="262958"/>
                    <a:pt x="296644" y="255744"/>
                  </a:cubicBezTo>
                  <a:lnTo>
                    <a:pt x="296644" y="22364"/>
                  </a:lnTo>
                  <a:cubicBezTo>
                    <a:pt x="296644" y="15150"/>
                    <a:pt x="290870" y="9018"/>
                    <a:pt x="283653" y="9018"/>
                  </a:cubicBezTo>
                  <a:lnTo>
                    <a:pt x="22374" y="9018"/>
                  </a:lnTo>
                  <a:close/>
                  <a:moveTo>
                    <a:pt x="22374" y="0"/>
                  </a:moveTo>
                  <a:lnTo>
                    <a:pt x="283653" y="0"/>
                  </a:lnTo>
                  <a:cubicBezTo>
                    <a:pt x="295923" y="0"/>
                    <a:pt x="306027" y="10100"/>
                    <a:pt x="306027" y="22364"/>
                  </a:cubicBezTo>
                  <a:lnTo>
                    <a:pt x="306027" y="255744"/>
                  </a:lnTo>
                  <a:cubicBezTo>
                    <a:pt x="306027" y="268008"/>
                    <a:pt x="295923" y="278108"/>
                    <a:pt x="283653" y="278108"/>
                  </a:cubicBezTo>
                  <a:lnTo>
                    <a:pt x="231325" y="278108"/>
                  </a:lnTo>
                  <a:lnTo>
                    <a:pt x="231325" y="299389"/>
                  </a:lnTo>
                  <a:cubicBezTo>
                    <a:pt x="231325" y="301193"/>
                    <a:pt x="230242" y="302636"/>
                    <a:pt x="228799" y="303357"/>
                  </a:cubicBezTo>
                  <a:cubicBezTo>
                    <a:pt x="228438" y="303718"/>
                    <a:pt x="227355" y="304079"/>
                    <a:pt x="226634" y="304079"/>
                  </a:cubicBezTo>
                  <a:cubicBezTo>
                    <a:pt x="225912" y="304079"/>
                    <a:pt x="225190" y="303718"/>
                    <a:pt x="224468" y="303718"/>
                  </a:cubicBezTo>
                  <a:lnTo>
                    <a:pt x="203176" y="292897"/>
                  </a:lnTo>
                  <a:lnTo>
                    <a:pt x="182245" y="303718"/>
                  </a:lnTo>
                  <a:cubicBezTo>
                    <a:pt x="180802" y="304439"/>
                    <a:pt x="178997" y="304439"/>
                    <a:pt x="177915" y="303357"/>
                  </a:cubicBezTo>
                  <a:cubicBezTo>
                    <a:pt x="176471" y="302636"/>
                    <a:pt x="175388" y="301193"/>
                    <a:pt x="175388" y="299389"/>
                  </a:cubicBezTo>
                  <a:lnTo>
                    <a:pt x="175388" y="278108"/>
                  </a:lnTo>
                  <a:lnTo>
                    <a:pt x="22374" y="278108"/>
                  </a:lnTo>
                  <a:cubicBezTo>
                    <a:pt x="10104" y="278108"/>
                    <a:pt x="0" y="268008"/>
                    <a:pt x="0" y="255744"/>
                  </a:cubicBezTo>
                  <a:lnTo>
                    <a:pt x="0" y="22364"/>
                  </a:lnTo>
                  <a:cubicBezTo>
                    <a:pt x="0" y="10100"/>
                    <a:pt x="10104" y="0"/>
                    <a:pt x="223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en-US" sz="1800" dirty="0">
                <a:latin typeface="+mj-lt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625F151-12EC-2A5D-80FC-A8C1A5F8A925}"/>
              </a:ext>
            </a:extLst>
          </p:cNvPr>
          <p:cNvGrpSpPr/>
          <p:nvPr/>
        </p:nvGrpSpPr>
        <p:grpSpPr>
          <a:xfrm>
            <a:off x="903716" y="4343400"/>
            <a:ext cx="6629399" cy="1495827"/>
            <a:chOff x="382591" y="2772310"/>
            <a:chExt cx="6629399" cy="1495827"/>
          </a:xfrm>
        </p:grpSpPr>
        <p:sp>
          <p:nvSpPr>
            <p:cNvPr id="6" name="Shape 63931">
              <a:extLst>
                <a:ext uri="{FF2B5EF4-FFF2-40B4-BE49-F238E27FC236}">
                  <a16:creationId xmlns:a16="http://schemas.microsoft.com/office/drawing/2014/main" id="{3FABAECF-61E5-8BEA-027D-68465F4E2046}"/>
                </a:ext>
              </a:extLst>
            </p:cNvPr>
            <p:cNvSpPr/>
            <p:nvPr/>
          </p:nvSpPr>
          <p:spPr>
            <a:xfrm>
              <a:off x="382591" y="2894717"/>
              <a:ext cx="592411" cy="592411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120000"/>
                </a:lnSpc>
              </a:pPr>
              <a:endParaRPr sz="1800" dirty="0">
                <a:latin typeface="+mj-lt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DF7B8EF-0FDE-602B-17F7-BCE9E6025F06}"/>
                </a:ext>
              </a:extLst>
            </p:cNvPr>
            <p:cNvSpPr txBox="1"/>
            <p:nvPr/>
          </p:nvSpPr>
          <p:spPr>
            <a:xfrm>
              <a:off x="1162329" y="2772310"/>
              <a:ext cx="1691938" cy="47153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200" b="1" dirty="0">
                  <a:solidFill>
                    <a:schemeClr val="tx2"/>
                  </a:solidFill>
                  <a:latin typeface="+mj-lt"/>
                  <a:ea typeface="League Spartan" charset="0"/>
                  <a:cs typeface="Arial" panose="020B0604020202020204" pitchFamily="34" charset="0"/>
                </a:rPr>
                <a:t>CHALLENGES</a:t>
              </a:r>
            </a:p>
          </p:txBody>
        </p:sp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8FE04064-D7F8-B4A7-D9E0-2C853C7C77E9}"/>
                </a:ext>
              </a:extLst>
            </p:cNvPr>
            <p:cNvSpPr txBox="1">
              <a:spLocks/>
            </p:cNvSpPr>
            <p:nvPr/>
          </p:nvSpPr>
          <p:spPr>
            <a:xfrm>
              <a:off x="1163919" y="3256185"/>
              <a:ext cx="5848071" cy="1011952"/>
            </a:xfrm>
            <a:prstGeom prst="rect">
              <a:avLst/>
            </a:prstGeom>
          </p:spPr>
          <p:txBody>
            <a:bodyPr vert="horz" wrap="square" lIns="34299" tIns="17149" rIns="34299" bIns="17149" rtlCol="0">
              <a:spAutoFit/>
            </a:bodyPr>
            <a:lstStyle>
              <a:defPPr>
                <a:defRPr lang="th-TH"/>
              </a:defPPr>
              <a:lvl1pPr indent="0" defTabSz="1087636">
                <a:lnSpc>
                  <a:spcPct val="120000"/>
                </a:lnSpc>
                <a:spcBef>
                  <a:spcPts val="0"/>
                </a:spcBef>
                <a:buFont typeface="Arial"/>
                <a:buNone/>
                <a:defRPr sz="1800" kern="10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ptos" panose="020B0004020202020204" pitchFamily="34" charset="0"/>
                  <a:ea typeface="Aptos" panose="020B0004020202020204" pitchFamily="34" charset="0"/>
                  <a:cs typeface="Cordia New" panose="020B0304020202020204" pitchFamily="34" charset="-34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marL="285750" indent="-285750"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dirty="0">
                  <a:latin typeface="+mj-lt"/>
                  <a:ea typeface="+mn-ea"/>
                </a:rPr>
                <a:t>Low income and education limit access.</a:t>
              </a:r>
            </a:p>
            <a:p>
              <a:pPr marL="285750" indent="-285750"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dirty="0">
                  <a:latin typeface="+mj-lt"/>
                  <a:ea typeface="+mn-ea"/>
                </a:rPr>
                <a:t>Women and disabled individuals face higher risks.</a:t>
              </a:r>
            </a:p>
            <a:p>
              <a:pPr marL="285750" indent="-285750"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dirty="0">
                  <a:latin typeface="+mj-lt"/>
                  <a:ea typeface="+mn-ea"/>
                </a:rPr>
                <a:t>Lack of digital literacy </a:t>
              </a:r>
              <a:r>
                <a: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Cordia New" panose="020B0304020202020204" pitchFamily="34" charset="-34"/>
                </a:rPr>
                <a:t>and senior-friendly technologies.</a:t>
              </a:r>
            </a:p>
          </p:txBody>
        </p:sp>
        <p:sp>
          <p:nvSpPr>
            <p:cNvPr id="9" name="Freeform 772">
              <a:extLst>
                <a:ext uri="{FF2B5EF4-FFF2-40B4-BE49-F238E27FC236}">
                  <a16:creationId xmlns:a16="http://schemas.microsoft.com/office/drawing/2014/main" id="{222A3D27-C438-E176-6DFD-A5BDD850A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770" y="3044658"/>
              <a:ext cx="294053" cy="292529"/>
            </a:xfrm>
            <a:custGeom>
              <a:avLst/>
              <a:gdLst>
                <a:gd name="T0" fmla="*/ 130354 w 306028"/>
                <a:gd name="T1" fmla="*/ 260583 h 304127"/>
                <a:gd name="T2" fmla="*/ 235090 w 306028"/>
                <a:gd name="T3" fmla="*/ 63546 h 304127"/>
                <a:gd name="T4" fmla="*/ 279381 w 306028"/>
                <a:gd name="T5" fmla="*/ 89438 h 304127"/>
                <a:gd name="T6" fmla="*/ 306028 w 306028"/>
                <a:gd name="T7" fmla="*/ 109576 h 304127"/>
                <a:gd name="T8" fmla="*/ 287663 w 306028"/>
                <a:gd name="T9" fmla="*/ 280032 h 304127"/>
                <a:gd name="T10" fmla="*/ 278301 w 306028"/>
                <a:gd name="T11" fmla="*/ 299452 h 304127"/>
                <a:gd name="T12" fmla="*/ 297026 w 306028"/>
                <a:gd name="T13" fmla="*/ 153449 h 304127"/>
                <a:gd name="T14" fmla="*/ 281902 w 306028"/>
                <a:gd name="T15" fmla="*/ 102384 h 304127"/>
                <a:gd name="T16" fmla="*/ 274700 w 306028"/>
                <a:gd name="T17" fmla="*/ 163518 h 304127"/>
                <a:gd name="T18" fmla="*/ 270019 w 306028"/>
                <a:gd name="T19" fmla="*/ 89438 h 304127"/>
                <a:gd name="T20" fmla="*/ 252374 w 306028"/>
                <a:gd name="T21" fmla="*/ 88719 h 304127"/>
                <a:gd name="T22" fmla="*/ 243012 w 306028"/>
                <a:gd name="T23" fmla="*/ 154887 h 304127"/>
                <a:gd name="T24" fmla="*/ 234370 w 306028"/>
                <a:gd name="T25" fmla="*/ 72536 h 304127"/>
                <a:gd name="T26" fmla="*/ 225007 w 306028"/>
                <a:gd name="T27" fmla="*/ 101665 h 304127"/>
                <a:gd name="T28" fmla="*/ 216005 w 306028"/>
                <a:gd name="T29" fmla="*/ 150572 h 304127"/>
                <a:gd name="T30" fmla="*/ 212764 w 306028"/>
                <a:gd name="T31" fmla="*/ 94832 h 304127"/>
                <a:gd name="T32" fmla="*/ 198000 w 306028"/>
                <a:gd name="T33" fmla="*/ 166035 h 304127"/>
                <a:gd name="T34" fmla="*/ 206643 w 306028"/>
                <a:gd name="T35" fmla="*/ 206312 h 304127"/>
                <a:gd name="T36" fmla="*/ 200161 w 306028"/>
                <a:gd name="T37" fmla="*/ 212785 h 304127"/>
                <a:gd name="T38" fmla="*/ 188998 w 306028"/>
                <a:gd name="T39" fmla="*/ 166035 h 304127"/>
                <a:gd name="T40" fmla="*/ 168113 w 306028"/>
                <a:gd name="T41" fmla="*/ 166755 h 304127"/>
                <a:gd name="T42" fmla="*/ 190078 w 306028"/>
                <a:gd name="T43" fmla="*/ 248746 h 304127"/>
                <a:gd name="T44" fmla="*/ 193679 w 306028"/>
                <a:gd name="T45" fmla="*/ 304127 h 304127"/>
                <a:gd name="T46" fmla="*/ 183237 w 306028"/>
                <a:gd name="T47" fmla="*/ 255219 h 304127"/>
                <a:gd name="T48" fmla="*/ 158750 w 306028"/>
                <a:gd name="T49" fmla="*/ 166755 h 304127"/>
                <a:gd name="T50" fmla="*/ 188998 w 306028"/>
                <a:gd name="T51" fmla="*/ 102024 h 304127"/>
                <a:gd name="T52" fmla="*/ 216005 w 306028"/>
                <a:gd name="T53" fmla="*/ 81526 h 304127"/>
                <a:gd name="T54" fmla="*/ 75620 w 306028"/>
                <a:gd name="T55" fmla="*/ 9402 h 304127"/>
                <a:gd name="T56" fmla="*/ 66257 w 306028"/>
                <a:gd name="T57" fmla="*/ 38191 h 304127"/>
                <a:gd name="T58" fmla="*/ 56895 w 306028"/>
                <a:gd name="T59" fmla="*/ 87132 h 304127"/>
                <a:gd name="T60" fmla="*/ 46452 w 306028"/>
                <a:gd name="T61" fmla="*/ 29554 h 304127"/>
                <a:gd name="T62" fmla="*/ 39250 w 306028"/>
                <a:gd name="T63" fmla="*/ 129955 h 304127"/>
                <a:gd name="T64" fmla="*/ 47532 w 306028"/>
                <a:gd name="T65" fmla="*/ 149747 h 304127"/>
                <a:gd name="T66" fmla="*/ 34929 w 306028"/>
                <a:gd name="T67" fmla="*/ 142910 h 304127"/>
                <a:gd name="T68" fmla="*/ 25567 w 306028"/>
                <a:gd name="T69" fmla="*/ 93249 h 304127"/>
                <a:gd name="T70" fmla="*/ 9363 w 306028"/>
                <a:gd name="T71" fmla="*/ 152626 h 304127"/>
                <a:gd name="T72" fmla="*/ 39250 w 306028"/>
                <a:gd name="T73" fmla="*/ 205525 h 304127"/>
                <a:gd name="T74" fmla="*/ 128553 w 306028"/>
                <a:gd name="T75" fmla="*/ 153705 h 304127"/>
                <a:gd name="T76" fmla="*/ 129634 w 306028"/>
                <a:gd name="T77" fmla="*/ 36751 h 304127"/>
                <a:gd name="T78" fmla="*/ 120271 w 306028"/>
                <a:gd name="T79" fmla="*/ 95768 h 304127"/>
                <a:gd name="T80" fmla="*/ 111269 w 306028"/>
                <a:gd name="T81" fmla="*/ 45748 h 304127"/>
                <a:gd name="T82" fmla="*/ 96145 w 306028"/>
                <a:gd name="T83" fmla="*/ 18759 h 304127"/>
                <a:gd name="T84" fmla="*/ 88583 w 306028"/>
                <a:gd name="T85" fmla="*/ 96128 h 304127"/>
                <a:gd name="T86" fmla="*/ 83902 w 306028"/>
                <a:gd name="T87" fmla="*/ 18759 h 304127"/>
                <a:gd name="T88" fmla="*/ 91464 w 306028"/>
                <a:gd name="T89" fmla="*/ 10482 h 304127"/>
                <a:gd name="T90" fmla="*/ 120271 w 306028"/>
                <a:gd name="T91" fmla="*/ 29914 h 304127"/>
                <a:gd name="T92" fmla="*/ 147278 w 306028"/>
                <a:gd name="T93" fmla="*/ 90370 h 304127"/>
                <a:gd name="T94" fmla="*/ 130354 w 306028"/>
                <a:gd name="T95" fmla="*/ 214881 h 304127"/>
                <a:gd name="T96" fmla="*/ 134675 w 306028"/>
                <a:gd name="T97" fmla="*/ 304126 h 304127"/>
                <a:gd name="T98" fmla="*/ 28448 w 306028"/>
                <a:gd name="T99" fmla="*/ 269580 h 304127"/>
                <a:gd name="T100" fmla="*/ 19085 w 306028"/>
                <a:gd name="T101" fmla="*/ 299448 h 304127"/>
                <a:gd name="T102" fmla="*/ 29888 w 306028"/>
                <a:gd name="T103" fmla="*/ 214881 h 304127"/>
                <a:gd name="T104" fmla="*/ 9003 w 306028"/>
                <a:gd name="T105" fmla="*/ 176377 h 304127"/>
                <a:gd name="T106" fmla="*/ 15484 w 306028"/>
                <a:gd name="T107" fmla="*/ 82094 h 304127"/>
                <a:gd name="T108" fmla="*/ 44652 w 306028"/>
                <a:gd name="T109" fmla="*/ 20558 h 304127"/>
                <a:gd name="T110" fmla="*/ 62656 w 306028"/>
                <a:gd name="T111" fmla="*/ 5084 h 304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6028" h="304127">
                  <a:moveTo>
                    <a:pt x="28448" y="224238"/>
                  </a:moveTo>
                  <a:lnTo>
                    <a:pt x="28448" y="260583"/>
                  </a:lnTo>
                  <a:lnTo>
                    <a:pt x="130354" y="260583"/>
                  </a:lnTo>
                  <a:lnTo>
                    <a:pt x="130354" y="224238"/>
                  </a:lnTo>
                  <a:lnTo>
                    <a:pt x="28448" y="224238"/>
                  </a:lnTo>
                  <a:close/>
                  <a:moveTo>
                    <a:pt x="235090" y="63546"/>
                  </a:moveTo>
                  <a:cubicBezTo>
                    <a:pt x="241932" y="63905"/>
                    <a:pt x="247693" y="68221"/>
                    <a:pt x="250214" y="73974"/>
                  </a:cubicBezTo>
                  <a:cubicBezTo>
                    <a:pt x="253815" y="71817"/>
                    <a:pt x="257776" y="70378"/>
                    <a:pt x="262097" y="70378"/>
                  </a:cubicBezTo>
                  <a:cubicBezTo>
                    <a:pt x="271459" y="71098"/>
                    <a:pt x="279381" y="79369"/>
                    <a:pt x="279381" y="89438"/>
                  </a:cubicBezTo>
                  <a:lnTo>
                    <a:pt x="279381" y="93034"/>
                  </a:lnTo>
                  <a:cubicBezTo>
                    <a:pt x="282262" y="91236"/>
                    <a:pt x="285503" y="90517"/>
                    <a:pt x="289104" y="90876"/>
                  </a:cubicBezTo>
                  <a:cubicBezTo>
                    <a:pt x="298826" y="91236"/>
                    <a:pt x="306028" y="99867"/>
                    <a:pt x="306028" y="109576"/>
                  </a:cubicBezTo>
                  <a:lnTo>
                    <a:pt x="306028" y="153449"/>
                  </a:lnTo>
                  <a:cubicBezTo>
                    <a:pt x="306028" y="176104"/>
                    <a:pt x="303147" y="198041"/>
                    <a:pt x="296306" y="219618"/>
                  </a:cubicBezTo>
                  <a:cubicBezTo>
                    <a:pt x="290544" y="239396"/>
                    <a:pt x="287663" y="259535"/>
                    <a:pt x="287663" y="280032"/>
                  </a:cubicBezTo>
                  <a:lnTo>
                    <a:pt x="287663" y="299452"/>
                  </a:lnTo>
                  <a:cubicBezTo>
                    <a:pt x="287663" y="302328"/>
                    <a:pt x="285503" y="304127"/>
                    <a:pt x="282982" y="304127"/>
                  </a:cubicBezTo>
                  <a:cubicBezTo>
                    <a:pt x="280462" y="304127"/>
                    <a:pt x="278301" y="302328"/>
                    <a:pt x="278301" y="299452"/>
                  </a:cubicBezTo>
                  <a:lnTo>
                    <a:pt x="278301" y="280032"/>
                  </a:lnTo>
                  <a:cubicBezTo>
                    <a:pt x="278301" y="258815"/>
                    <a:pt x="281542" y="237239"/>
                    <a:pt x="287663" y="217100"/>
                  </a:cubicBezTo>
                  <a:cubicBezTo>
                    <a:pt x="293785" y="196243"/>
                    <a:pt x="297026" y="175026"/>
                    <a:pt x="297026" y="153449"/>
                  </a:cubicBezTo>
                  <a:lnTo>
                    <a:pt x="297026" y="109576"/>
                  </a:lnTo>
                  <a:cubicBezTo>
                    <a:pt x="297026" y="104542"/>
                    <a:pt x="293065" y="100226"/>
                    <a:pt x="288744" y="100226"/>
                  </a:cubicBezTo>
                  <a:cubicBezTo>
                    <a:pt x="285863" y="99867"/>
                    <a:pt x="283702" y="100945"/>
                    <a:pt x="281902" y="102384"/>
                  </a:cubicBezTo>
                  <a:cubicBezTo>
                    <a:pt x="280101" y="104182"/>
                    <a:pt x="279381" y="106340"/>
                    <a:pt x="279381" y="108857"/>
                  </a:cubicBezTo>
                  <a:lnTo>
                    <a:pt x="279381" y="159203"/>
                  </a:lnTo>
                  <a:cubicBezTo>
                    <a:pt x="279381" y="161720"/>
                    <a:pt x="277221" y="163518"/>
                    <a:pt x="274700" y="163518"/>
                  </a:cubicBezTo>
                  <a:cubicBezTo>
                    <a:pt x="272179" y="163518"/>
                    <a:pt x="270019" y="161720"/>
                    <a:pt x="270019" y="159203"/>
                  </a:cubicBezTo>
                  <a:lnTo>
                    <a:pt x="270019" y="108857"/>
                  </a:lnTo>
                  <a:lnTo>
                    <a:pt x="270019" y="89438"/>
                  </a:lnTo>
                  <a:cubicBezTo>
                    <a:pt x="270019" y="84403"/>
                    <a:pt x="266058" y="80088"/>
                    <a:pt x="261377" y="79728"/>
                  </a:cubicBezTo>
                  <a:cubicBezTo>
                    <a:pt x="258856" y="79728"/>
                    <a:pt x="256695" y="80447"/>
                    <a:pt x="254895" y="82246"/>
                  </a:cubicBezTo>
                  <a:cubicBezTo>
                    <a:pt x="253095" y="83684"/>
                    <a:pt x="252374" y="86201"/>
                    <a:pt x="252374" y="88719"/>
                  </a:cubicBezTo>
                  <a:lnTo>
                    <a:pt x="252374" y="154887"/>
                  </a:lnTo>
                  <a:cubicBezTo>
                    <a:pt x="252374" y="157405"/>
                    <a:pt x="250214" y="159562"/>
                    <a:pt x="247693" y="159562"/>
                  </a:cubicBezTo>
                  <a:cubicBezTo>
                    <a:pt x="245172" y="159562"/>
                    <a:pt x="243012" y="157405"/>
                    <a:pt x="243012" y="154887"/>
                  </a:cubicBezTo>
                  <a:lnTo>
                    <a:pt x="243012" y="88719"/>
                  </a:lnTo>
                  <a:lnTo>
                    <a:pt x="243012" y="82246"/>
                  </a:lnTo>
                  <a:cubicBezTo>
                    <a:pt x="243012" y="77211"/>
                    <a:pt x="239051" y="72896"/>
                    <a:pt x="234370" y="72536"/>
                  </a:cubicBezTo>
                  <a:cubicBezTo>
                    <a:pt x="232209" y="72536"/>
                    <a:pt x="229689" y="73255"/>
                    <a:pt x="227888" y="75053"/>
                  </a:cubicBezTo>
                  <a:cubicBezTo>
                    <a:pt x="226088" y="76492"/>
                    <a:pt x="225007" y="79009"/>
                    <a:pt x="225007" y="81526"/>
                  </a:cubicBezTo>
                  <a:lnTo>
                    <a:pt x="225007" y="101665"/>
                  </a:lnTo>
                  <a:lnTo>
                    <a:pt x="225007" y="150572"/>
                  </a:lnTo>
                  <a:cubicBezTo>
                    <a:pt x="225007" y="153089"/>
                    <a:pt x="222847" y="155247"/>
                    <a:pt x="220326" y="155247"/>
                  </a:cubicBezTo>
                  <a:cubicBezTo>
                    <a:pt x="217805" y="155247"/>
                    <a:pt x="216005" y="153089"/>
                    <a:pt x="216005" y="150572"/>
                  </a:cubicBezTo>
                  <a:lnTo>
                    <a:pt x="216005" y="101665"/>
                  </a:lnTo>
                  <a:lnTo>
                    <a:pt x="216005" y="101305"/>
                  </a:lnTo>
                  <a:cubicBezTo>
                    <a:pt x="216005" y="98788"/>
                    <a:pt x="214565" y="96630"/>
                    <a:pt x="212764" y="94832"/>
                  </a:cubicBezTo>
                  <a:cubicBezTo>
                    <a:pt x="210604" y="93034"/>
                    <a:pt x="208083" y="92674"/>
                    <a:pt x="205202" y="93034"/>
                  </a:cubicBezTo>
                  <a:cubicBezTo>
                    <a:pt x="201241" y="93753"/>
                    <a:pt x="198000" y="97709"/>
                    <a:pt x="198000" y="102024"/>
                  </a:cubicBezTo>
                  <a:lnTo>
                    <a:pt x="198000" y="166035"/>
                  </a:lnTo>
                  <a:lnTo>
                    <a:pt x="198000" y="193366"/>
                  </a:lnTo>
                  <a:cubicBezTo>
                    <a:pt x="198000" y="195883"/>
                    <a:pt x="199081" y="198041"/>
                    <a:pt x="200521" y="199839"/>
                  </a:cubicBezTo>
                  <a:lnTo>
                    <a:pt x="206643" y="206312"/>
                  </a:lnTo>
                  <a:cubicBezTo>
                    <a:pt x="208443" y="208110"/>
                    <a:pt x="208083" y="211346"/>
                    <a:pt x="206643" y="212785"/>
                  </a:cubicBezTo>
                  <a:cubicBezTo>
                    <a:pt x="205562" y="213864"/>
                    <a:pt x="204482" y="214223"/>
                    <a:pt x="203402" y="214223"/>
                  </a:cubicBezTo>
                  <a:cubicBezTo>
                    <a:pt x="201961" y="214223"/>
                    <a:pt x="200881" y="213504"/>
                    <a:pt x="200161" y="212785"/>
                  </a:cubicBezTo>
                  <a:lnTo>
                    <a:pt x="193679" y="206312"/>
                  </a:lnTo>
                  <a:cubicBezTo>
                    <a:pt x="190798" y="202716"/>
                    <a:pt x="188998" y="198041"/>
                    <a:pt x="188998" y="193366"/>
                  </a:cubicBezTo>
                  <a:lnTo>
                    <a:pt x="188998" y="166035"/>
                  </a:lnTo>
                  <a:cubicBezTo>
                    <a:pt x="188998" y="162439"/>
                    <a:pt x="187198" y="158843"/>
                    <a:pt x="184677" y="156326"/>
                  </a:cubicBezTo>
                  <a:cubicBezTo>
                    <a:pt x="182156" y="154528"/>
                    <a:pt x="179276" y="153808"/>
                    <a:pt x="176395" y="154528"/>
                  </a:cubicBezTo>
                  <a:cubicBezTo>
                    <a:pt x="171714" y="155607"/>
                    <a:pt x="168113" y="160641"/>
                    <a:pt x="168113" y="166755"/>
                  </a:cubicBezTo>
                  <a:lnTo>
                    <a:pt x="168113" y="216021"/>
                  </a:lnTo>
                  <a:cubicBezTo>
                    <a:pt x="168113" y="222135"/>
                    <a:pt x="170273" y="228608"/>
                    <a:pt x="174594" y="232923"/>
                  </a:cubicBezTo>
                  <a:lnTo>
                    <a:pt x="190078" y="248746"/>
                  </a:lnTo>
                  <a:cubicBezTo>
                    <a:pt x="195120" y="253781"/>
                    <a:pt x="198000" y="260973"/>
                    <a:pt x="198000" y="268525"/>
                  </a:cubicBezTo>
                  <a:lnTo>
                    <a:pt x="198000" y="299452"/>
                  </a:lnTo>
                  <a:cubicBezTo>
                    <a:pt x="198000" y="302328"/>
                    <a:pt x="196200" y="304127"/>
                    <a:pt x="193679" y="304127"/>
                  </a:cubicBezTo>
                  <a:cubicBezTo>
                    <a:pt x="190798" y="304127"/>
                    <a:pt x="188998" y="302328"/>
                    <a:pt x="188998" y="299452"/>
                  </a:cubicBezTo>
                  <a:lnTo>
                    <a:pt x="188998" y="268525"/>
                  </a:lnTo>
                  <a:cubicBezTo>
                    <a:pt x="188998" y="263490"/>
                    <a:pt x="186837" y="258815"/>
                    <a:pt x="183237" y="255219"/>
                  </a:cubicBezTo>
                  <a:lnTo>
                    <a:pt x="167753" y="239396"/>
                  </a:lnTo>
                  <a:cubicBezTo>
                    <a:pt x="161991" y="232923"/>
                    <a:pt x="158750" y="224652"/>
                    <a:pt x="158750" y="216021"/>
                  </a:cubicBezTo>
                  <a:lnTo>
                    <a:pt x="158750" y="166755"/>
                  </a:lnTo>
                  <a:cubicBezTo>
                    <a:pt x="158750" y="156326"/>
                    <a:pt x="165232" y="147695"/>
                    <a:pt x="174234" y="145537"/>
                  </a:cubicBezTo>
                  <a:cubicBezTo>
                    <a:pt x="179276" y="144458"/>
                    <a:pt x="184677" y="145537"/>
                    <a:pt x="188998" y="148414"/>
                  </a:cubicBezTo>
                  <a:lnTo>
                    <a:pt x="188998" y="102024"/>
                  </a:lnTo>
                  <a:cubicBezTo>
                    <a:pt x="188998" y="93034"/>
                    <a:pt x="195120" y="85482"/>
                    <a:pt x="203762" y="83684"/>
                  </a:cubicBezTo>
                  <a:cubicBezTo>
                    <a:pt x="207723" y="82965"/>
                    <a:pt x="212404" y="83684"/>
                    <a:pt x="216005" y="85842"/>
                  </a:cubicBezTo>
                  <a:lnTo>
                    <a:pt x="216005" y="81526"/>
                  </a:lnTo>
                  <a:cubicBezTo>
                    <a:pt x="216005" y="76492"/>
                    <a:pt x="217805" y="71817"/>
                    <a:pt x="221406" y="68580"/>
                  </a:cubicBezTo>
                  <a:cubicBezTo>
                    <a:pt x="225007" y="64984"/>
                    <a:pt x="230049" y="63186"/>
                    <a:pt x="235090" y="63546"/>
                  </a:cubicBezTo>
                  <a:close/>
                  <a:moveTo>
                    <a:pt x="75620" y="9402"/>
                  </a:moveTo>
                  <a:cubicBezTo>
                    <a:pt x="73459" y="9042"/>
                    <a:pt x="70939" y="10122"/>
                    <a:pt x="69138" y="11561"/>
                  </a:cubicBezTo>
                  <a:cubicBezTo>
                    <a:pt x="67338" y="13361"/>
                    <a:pt x="66257" y="15520"/>
                    <a:pt x="66257" y="18039"/>
                  </a:cubicBezTo>
                  <a:lnTo>
                    <a:pt x="66257" y="38191"/>
                  </a:lnTo>
                  <a:lnTo>
                    <a:pt x="66257" y="87132"/>
                  </a:lnTo>
                  <a:cubicBezTo>
                    <a:pt x="66257" y="90011"/>
                    <a:pt x="64097" y="91810"/>
                    <a:pt x="61576" y="91810"/>
                  </a:cubicBezTo>
                  <a:cubicBezTo>
                    <a:pt x="59055" y="91810"/>
                    <a:pt x="56895" y="90011"/>
                    <a:pt x="56895" y="87132"/>
                  </a:cubicBezTo>
                  <a:lnTo>
                    <a:pt x="56895" y="38191"/>
                  </a:lnTo>
                  <a:cubicBezTo>
                    <a:pt x="56895" y="35672"/>
                    <a:pt x="55815" y="33153"/>
                    <a:pt x="54014" y="31354"/>
                  </a:cubicBezTo>
                  <a:cubicBezTo>
                    <a:pt x="51854" y="29914"/>
                    <a:pt x="49333" y="29194"/>
                    <a:pt x="46452" y="29554"/>
                  </a:cubicBezTo>
                  <a:cubicBezTo>
                    <a:pt x="42491" y="30634"/>
                    <a:pt x="39250" y="34592"/>
                    <a:pt x="39250" y="38911"/>
                  </a:cubicBezTo>
                  <a:lnTo>
                    <a:pt x="39250" y="102606"/>
                  </a:lnTo>
                  <a:lnTo>
                    <a:pt x="39250" y="129955"/>
                  </a:lnTo>
                  <a:cubicBezTo>
                    <a:pt x="39250" y="132474"/>
                    <a:pt x="39971" y="134993"/>
                    <a:pt x="41771" y="136432"/>
                  </a:cubicBezTo>
                  <a:lnTo>
                    <a:pt x="47893" y="143270"/>
                  </a:lnTo>
                  <a:cubicBezTo>
                    <a:pt x="49693" y="145069"/>
                    <a:pt x="49333" y="147948"/>
                    <a:pt x="47532" y="149747"/>
                  </a:cubicBezTo>
                  <a:cubicBezTo>
                    <a:pt x="46812" y="150467"/>
                    <a:pt x="45732" y="150827"/>
                    <a:pt x="44292" y="150827"/>
                  </a:cubicBezTo>
                  <a:cubicBezTo>
                    <a:pt x="43211" y="150827"/>
                    <a:pt x="42131" y="150107"/>
                    <a:pt x="41051" y="149387"/>
                  </a:cubicBezTo>
                  <a:lnTo>
                    <a:pt x="34929" y="142910"/>
                  </a:lnTo>
                  <a:cubicBezTo>
                    <a:pt x="32048" y="139311"/>
                    <a:pt x="29888" y="134993"/>
                    <a:pt x="29888" y="129955"/>
                  </a:cubicBezTo>
                  <a:lnTo>
                    <a:pt x="29888" y="102606"/>
                  </a:lnTo>
                  <a:cubicBezTo>
                    <a:pt x="29888" y="99007"/>
                    <a:pt x="28448" y="95408"/>
                    <a:pt x="25567" y="93249"/>
                  </a:cubicBezTo>
                  <a:cubicBezTo>
                    <a:pt x="23406" y="91090"/>
                    <a:pt x="20526" y="90730"/>
                    <a:pt x="17645" y="91090"/>
                  </a:cubicBezTo>
                  <a:cubicBezTo>
                    <a:pt x="12964" y="92530"/>
                    <a:pt x="9363" y="97568"/>
                    <a:pt x="9363" y="103325"/>
                  </a:cubicBezTo>
                  <a:lnTo>
                    <a:pt x="9363" y="152626"/>
                  </a:lnTo>
                  <a:cubicBezTo>
                    <a:pt x="9363" y="159103"/>
                    <a:pt x="11523" y="165221"/>
                    <a:pt x="15844" y="169899"/>
                  </a:cubicBezTo>
                  <a:lnTo>
                    <a:pt x="30968" y="185373"/>
                  </a:lnTo>
                  <a:cubicBezTo>
                    <a:pt x="36370" y="190771"/>
                    <a:pt x="39250" y="197968"/>
                    <a:pt x="39250" y="205525"/>
                  </a:cubicBezTo>
                  <a:lnTo>
                    <a:pt x="39250" y="214881"/>
                  </a:lnTo>
                  <a:lnTo>
                    <a:pt x="119551" y="214881"/>
                  </a:lnTo>
                  <a:cubicBezTo>
                    <a:pt x="119551" y="194369"/>
                    <a:pt x="122792" y="173498"/>
                    <a:pt x="128553" y="153705"/>
                  </a:cubicBezTo>
                  <a:cubicBezTo>
                    <a:pt x="135035" y="133194"/>
                    <a:pt x="137916" y="111962"/>
                    <a:pt x="137916" y="90370"/>
                  </a:cubicBezTo>
                  <a:lnTo>
                    <a:pt x="137916" y="46468"/>
                  </a:lnTo>
                  <a:cubicBezTo>
                    <a:pt x="137916" y="41070"/>
                    <a:pt x="134315" y="37111"/>
                    <a:pt x="129634" y="36751"/>
                  </a:cubicBezTo>
                  <a:cubicBezTo>
                    <a:pt x="127113" y="36392"/>
                    <a:pt x="124952" y="37471"/>
                    <a:pt x="123152" y="39270"/>
                  </a:cubicBezTo>
                  <a:cubicBezTo>
                    <a:pt x="121351" y="40710"/>
                    <a:pt x="120271" y="43229"/>
                    <a:pt x="120271" y="45748"/>
                  </a:cubicBezTo>
                  <a:lnTo>
                    <a:pt x="120271" y="95768"/>
                  </a:lnTo>
                  <a:cubicBezTo>
                    <a:pt x="120271" y="98287"/>
                    <a:pt x="118471" y="100446"/>
                    <a:pt x="115950" y="100446"/>
                  </a:cubicBezTo>
                  <a:cubicBezTo>
                    <a:pt x="113069" y="100446"/>
                    <a:pt x="111269" y="98287"/>
                    <a:pt x="111269" y="95768"/>
                  </a:cubicBezTo>
                  <a:lnTo>
                    <a:pt x="111269" y="45748"/>
                  </a:lnTo>
                  <a:lnTo>
                    <a:pt x="111269" y="25956"/>
                  </a:lnTo>
                  <a:cubicBezTo>
                    <a:pt x="111269" y="20918"/>
                    <a:pt x="107308" y="16599"/>
                    <a:pt x="102627" y="16599"/>
                  </a:cubicBezTo>
                  <a:cubicBezTo>
                    <a:pt x="100106" y="16240"/>
                    <a:pt x="97945" y="17319"/>
                    <a:pt x="96145" y="18759"/>
                  </a:cubicBezTo>
                  <a:cubicBezTo>
                    <a:pt x="94345" y="20558"/>
                    <a:pt x="93264" y="22717"/>
                    <a:pt x="93264" y="25236"/>
                  </a:cubicBezTo>
                  <a:lnTo>
                    <a:pt x="93264" y="91450"/>
                  </a:lnTo>
                  <a:cubicBezTo>
                    <a:pt x="93264" y="93969"/>
                    <a:pt x="91104" y="96128"/>
                    <a:pt x="88583" y="96128"/>
                  </a:cubicBezTo>
                  <a:cubicBezTo>
                    <a:pt x="86422" y="96128"/>
                    <a:pt x="83902" y="93969"/>
                    <a:pt x="83902" y="91450"/>
                  </a:cubicBezTo>
                  <a:lnTo>
                    <a:pt x="83902" y="25236"/>
                  </a:lnTo>
                  <a:lnTo>
                    <a:pt x="83902" y="18759"/>
                  </a:lnTo>
                  <a:cubicBezTo>
                    <a:pt x="83902" y="13721"/>
                    <a:pt x="80301" y="9402"/>
                    <a:pt x="75620" y="9402"/>
                  </a:cubicBezTo>
                  <a:close/>
                  <a:moveTo>
                    <a:pt x="75980" y="46"/>
                  </a:moveTo>
                  <a:cubicBezTo>
                    <a:pt x="83182" y="406"/>
                    <a:pt x="88583" y="4724"/>
                    <a:pt x="91464" y="10482"/>
                  </a:cubicBezTo>
                  <a:cubicBezTo>
                    <a:pt x="94705" y="8323"/>
                    <a:pt x="99026" y="6883"/>
                    <a:pt x="102987" y="7243"/>
                  </a:cubicBezTo>
                  <a:cubicBezTo>
                    <a:pt x="112709" y="7603"/>
                    <a:pt x="120271" y="15880"/>
                    <a:pt x="120271" y="25956"/>
                  </a:cubicBezTo>
                  <a:lnTo>
                    <a:pt x="120271" y="29914"/>
                  </a:lnTo>
                  <a:cubicBezTo>
                    <a:pt x="123152" y="28115"/>
                    <a:pt x="126753" y="27395"/>
                    <a:pt x="130354" y="27395"/>
                  </a:cubicBezTo>
                  <a:cubicBezTo>
                    <a:pt x="140076" y="27755"/>
                    <a:pt x="147278" y="36032"/>
                    <a:pt x="147278" y="46468"/>
                  </a:cubicBezTo>
                  <a:lnTo>
                    <a:pt x="147278" y="90370"/>
                  </a:lnTo>
                  <a:cubicBezTo>
                    <a:pt x="147278" y="112682"/>
                    <a:pt x="144037" y="134993"/>
                    <a:pt x="137556" y="156225"/>
                  </a:cubicBezTo>
                  <a:cubicBezTo>
                    <a:pt x="131794" y="175297"/>
                    <a:pt x="128553" y="195089"/>
                    <a:pt x="128553" y="214881"/>
                  </a:cubicBezTo>
                  <a:lnTo>
                    <a:pt x="130354" y="214881"/>
                  </a:lnTo>
                  <a:cubicBezTo>
                    <a:pt x="135395" y="214881"/>
                    <a:pt x="139356" y="219200"/>
                    <a:pt x="139356" y="224238"/>
                  </a:cubicBezTo>
                  <a:lnTo>
                    <a:pt x="139356" y="299448"/>
                  </a:lnTo>
                  <a:cubicBezTo>
                    <a:pt x="139356" y="302327"/>
                    <a:pt x="137556" y="304126"/>
                    <a:pt x="134675" y="304126"/>
                  </a:cubicBezTo>
                  <a:cubicBezTo>
                    <a:pt x="132154" y="304126"/>
                    <a:pt x="130354" y="302327"/>
                    <a:pt x="130354" y="299448"/>
                  </a:cubicBezTo>
                  <a:lnTo>
                    <a:pt x="130354" y="269580"/>
                  </a:lnTo>
                  <a:lnTo>
                    <a:pt x="28448" y="269580"/>
                  </a:lnTo>
                  <a:lnTo>
                    <a:pt x="28448" y="299448"/>
                  </a:lnTo>
                  <a:cubicBezTo>
                    <a:pt x="28448" y="302327"/>
                    <a:pt x="26287" y="304126"/>
                    <a:pt x="23766" y="304126"/>
                  </a:cubicBezTo>
                  <a:cubicBezTo>
                    <a:pt x="21246" y="304126"/>
                    <a:pt x="19085" y="302327"/>
                    <a:pt x="19085" y="299448"/>
                  </a:cubicBezTo>
                  <a:lnTo>
                    <a:pt x="19085" y="224238"/>
                  </a:lnTo>
                  <a:cubicBezTo>
                    <a:pt x="19085" y="219200"/>
                    <a:pt x="23406" y="214881"/>
                    <a:pt x="28448" y="214881"/>
                  </a:cubicBezTo>
                  <a:lnTo>
                    <a:pt x="29888" y="214881"/>
                  </a:lnTo>
                  <a:lnTo>
                    <a:pt x="29888" y="205525"/>
                  </a:lnTo>
                  <a:cubicBezTo>
                    <a:pt x="29888" y="200487"/>
                    <a:pt x="28087" y="195449"/>
                    <a:pt x="24487" y="191850"/>
                  </a:cubicBezTo>
                  <a:lnTo>
                    <a:pt x="9003" y="176377"/>
                  </a:lnTo>
                  <a:cubicBezTo>
                    <a:pt x="3241" y="169899"/>
                    <a:pt x="0" y="161622"/>
                    <a:pt x="0" y="152626"/>
                  </a:cubicBezTo>
                  <a:lnTo>
                    <a:pt x="0" y="103325"/>
                  </a:lnTo>
                  <a:cubicBezTo>
                    <a:pt x="0" y="93249"/>
                    <a:pt x="6482" y="84253"/>
                    <a:pt x="15484" y="82094"/>
                  </a:cubicBezTo>
                  <a:cubicBezTo>
                    <a:pt x="20526" y="81014"/>
                    <a:pt x="25567" y="82094"/>
                    <a:pt x="29888" y="85332"/>
                  </a:cubicBezTo>
                  <a:lnTo>
                    <a:pt x="29888" y="38911"/>
                  </a:lnTo>
                  <a:cubicBezTo>
                    <a:pt x="29888" y="29914"/>
                    <a:pt x="36010" y="21997"/>
                    <a:pt x="44652" y="20558"/>
                  </a:cubicBezTo>
                  <a:cubicBezTo>
                    <a:pt x="48973" y="19838"/>
                    <a:pt x="53654" y="20558"/>
                    <a:pt x="56895" y="22717"/>
                  </a:cubicBezTo>
                  <a:lnTo>
                    <a:pt x="56895" y="18039"/>
                  </a:lnTo>
                  <a:cubicBezTo>
                    <a:pt x="56895" y="13001"/>
                    <a:pt x="59055" y="8323"/>
                    <a:pt x="62656" y="5084"/>
                  </a:cubicBezTo>
                  <a:cubicBezTo>
                    <a:pt x="66257" y="1485"/>
                    <a:pt x="71299" y="-314"/>
                    <a:pt x="7598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en-US" sz="18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019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B1498-548D-3DE3-C40C-65348D408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B5D8-D3C4-5304-BB32-AE31AA550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8. Recommendations</a:t>
            </a:r>
          </a:p>
        </p:txBody>
      </p:sp>
      <p:sp>
        <p:nvSpPr>
          <p:cNvPr id="117" name="Freeform 763">
            <a:extLst>
              <a:ext uri="{FF2B5EF4-FFF2-40B4-BE49-F238E27FC236}">
                <a16:creationId xmlns:a16="http://schemas.microsoft.com/office/drawing/2014/main" id="{BB697B44-7081-4749-36EF-0667826C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70" y="1753057"/>
            <a:ext cx="294053" cy="292529"/>
          </a:xfrm>
          <a:custGeom>
            <a:avLst/>
            <a:gdLst>
              <a:gd name="T0" fmla="*/ 184771 w 306027"/>
              <a:gd name="T1" fmla="*/ 238069 h 304220"/>
              <a:gd name="T2" fmla="*/ 203176 w 306027"/>
              <a:gd name="T3" fmla="*/ 282797 h 304220"/>
              <a:gd name="T4" fmla="*/ 221942 w 306027"/>
              <a:gd name="T5" fmla="*/ 237708 h 304220"/>
              <a:gd name="T6" fmla="*/ 125212 w 306027"/>
              <a:gd name="T7" fmla="*/ 204904 h 304220"/>
              <a:gd name="T8" fmla="*/ 80510 w 306027"/>
              <a:gd name="T9" fmla="*/ 210792 h 304220"/>
              <a:gd name="T10" fmla="*/ 69781 w 306027"/>
              <a:gd name="T11" fmla="*/ 198669 h 304220"/>
              <a:gd name="T12" fmla="*/ 202834 w 306027"/>
              <a:gd name="T13" fmla="*/ 191722 h 304220"/>
              <a:gd name="T14" fmla="*/ 212359 w 306027"/>
              <a:gd name="T15" fmla="*/ 201247 h 304220"/>
              <a:gd name="T16" fmla="*/ 221884 w 306027"/>
              <a:gd name="T17" fmla="*/ 201247 h 304220"/>
              <a:gd name="T18" fmla="*/ 202834 w 306027"/>
              <a:gd name="T19" fmla="*/ 182563 h 304220"/>
              <a:gd name="T20" fmla="*/ 203176 w 306027"/>
              <a:gd name="T21" fmla="*/ 233019 h 304220"/>
              <a:gd name="T22" fmla="*/ 68191 w 306027"/>
              <a:gd name="T23" fmla="*/ 165100 h 304220"/>
              <a:gd name="T24" fmla="*/ 129887 w 306027"/>
              <a:gd name="T25" fmla="*/ 174272 h 304220"/>
              <a:gd name="T26" fmla="*/ 68191 w 306027"/>
              <a:gd name="T27" fmla="*/ 165100 h 304220"/>
              <a:gd name="T28" fmla="*/ 244111 w 306027"/>
              <a:gd name="T29" fmla="*/ 137936 h 304220"/>
              <a:gd name="T30" fmla="*/ 187325 w 306027"/>
              <a:gd name="T31" fmla="*/ 137936 h 304220"/>
              <a:gd name="T32" fmla="*/ 164833 w 306027"/>
              <a:gd name="T33" fmla="*/ 133350 h 304220"/>
              <a:gd name="T34" fmla="*/ 68172 w 306027"/>
              <a:gd name="T35" fmla="*/ 142522 h 304220"/>
              <a:gd name="T36" fmla="*/ 144397 w 306027"/>
              <a:gd name="T37" fmla="*/ 100013 h 304220"/>
              <a:gd name="T38" fmla="*/ 239778 w 306027"/>
              <a:gd name="T39" fmla="*/ 109185 h 304220"/>
              <a:gd name="T40" fmla="*/ 144397 w 306027"/>
              <a:gd name="T41" fmla="*/ 100013 h 304220"/>
              <a:gd name="T42" fmla="*/ 121878 w 306027"/>
              <a:gd name="T43" fmla="*/ 104599 h 304220"/>
              <a:gd name="T44" fmla="*/ 63500 w 306027"/>
              <a:gd name="T45" fmla="*/ 104599 h 304220"/>
              <a:gd name="T46" fmla="*/ 188670 w 306027"/>
              <a:gd name="T47" fmla="*/ 68263 h 304220"/>
              <a:gd name="T48" fmla="*/ 118591 w 306027"/>
              <a:gd name="T49" fmla="*/ 77435 h 304220"/>
              <a:gd name="T50" fmla="*/ 57446 w 306027"/>
              <a:gd name="T51" fmla="*/ 30163 h 304220"/>
              <a:gd name="T52" fmla="*/ 269612 w 306027"/>
              <a:gd name="T53" fmla="*/ 53208 h 304220"/>
              <a:gd name="T54" fmla="*/ 269612 w 306027"/>
              <a:gd name="T55" fmla="*/ 224245 h 304220"/>
              <a:gd name="T56" fmla="*/ 241970 w 306027"/>
              <a:gd name="T57" fmla="*/ 242609 h 304220"/>
              <a:gd name="T58" fmla="*/ 242688 w 306027"/>
              <a:gd name="T59" fmla="*/ 39165 h 304220"/>
              <a:gd name="T60" fmla="*/ 39138 w 306027"/>
              <a:gd name="T61" fmla="*/ 215603 h 304220"/>
              <a:gd name="T62" fmla="*/ 160837 w 306027"/>
              <a:gd name="T63" fmla="*/ 242609 h 304220"/>
              <a:gd name="T64" fmla="*/ 53138 w 306027"/>
              <a:gd name="T65" fmla="*/ 242609 h 304220"/>
              <a:gd name="T66" fmla="*/ 30163 w 306027"/>
              <a:gd name="T67" fmla="*/ 57889 h 304220"/>
              <a:gd name="T68" fmla="*/ 57446 w 306027"/>
              <a:gd name="T69" fmla="*/ 30163 h 304220"/>
              <a:gd name="T70" fmla="*/ 9383 w 306027"/>
              <a:gd name="T71" fmla="*/ 255744 h 304220"/>
              <a:gd name="T72" fmla="*/ 175388 w 306027"/>
              <a:gd name="T73" fmla="*/ 231576 h 304220"/>
              <a:gd name="T74" fmla="*/ 245038 w 306027"/>
              <a:gd name="T75" fmla="*/ 200555 h 304220"/>
              <a:gd name="T76" fmla="*/ 283653 w 306027"/>
              <a:gd name="T77" fmla="*/ 268729 h 304220"/>
              <a:gd name="T78" fmla="*/ 283653 w 306027"/>
              <a:gd name="T79" fmla="*/ 9018 h 304220"/>
              <a:gd name="T80" fmla="*/ 283653 w 306027"/>
              <a:gd name="T81" fmla="*/ 0 h 304220"/>
              <a:gd name="T82" fmla="*/ 283653 w 306027"/>
              <a:gd name="T83" fmla="*/ 278108 h 304220"/>
              <a:gd name="T84" fmla="*/ 228799 w 306027"/>
              <a:gd name="T85" fmla="*/ 303357 h 304220"/>
              <a:gd name="T86" fmla="*/ 203176 w 306027"/>
              <a:gd name="T87" fmla="*/ 292897 h 304220"/>
              <a:gd name="T88" fmla="*/ 175388 w 306027"/>
              <a:gd name="T89" fmla="*/ 299389 h 304220"/>
              <a:gd name="T90" fmla="*/ 0 w 306027"/>
              <a:gd name="T91" fmla="*/ 255744 h 304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6027" h="304220">
                <a:moveTo>
                  <a:pt x="221942" y="237708"/>
                </a:moveTo>
                <a:cubicBezTo>
                  <a:pt x="216529" y="240954"/>
                  <a:pt x="210033" y="242037"/>
                  <a:pt x="203176" y="242037"/>
                </a:cubicBezTo>
                <a:cubicBezTo>
                  <a:pt x="196680" y="242037"/>
                  <a:pt x="190545" y="240954"/>
                  <a:pt x="184771" y="238069"/>
                </a:cubicBezTo>
                <a:lnTo>
                  <a:pt x="184771" y="291815"/>
                </a:lnTo>
                <a:lnTo>
                  <a:pt x="201372" y="283518"/>
                </a:lnTo>
                <a:cubicBezTo>
                  <a:pt x="202094" y="283157"/>
                  <a:pt x="202815" y="282797"/>
                  <a:pt x="203176" y="282797"/>
                </a:cubicBezTo>
                <a:cubicBezTo>
                  <a:pt x="204259" y="282797"/>
                  <a:pt x="204620" y="283157"/>
                  <a:pt x="205342" y="283518"/>
                </a:cubicBezTo>
                <a:lnTo>
                  <a:pt x="221942" y="291815"/>
                </a:lnTo>
                <a:lnTo>
                  <a:pt x="221942" y="237708"/>
                </a:lnTo>
                <a:close/>
                <a:moveTo>
                  <a:pt x="107689" y="193733"/>
                </a:moveTo>
                <a:cubicBezTo>
                  <a:pt x="113590" y="193733"/>
                  <a:pt x="119490" y="195379"/>
                  <a:pt x="124139" y="198669"/>
                </a:cubicBezTo>
                <a:cubicBezTo>
                  <a:pt x="126285" y="200054"/>
                  <a:pt x="126643" y="202825"/>
                  <a:pt x="125212" y="204904"/>
                </a:cubicBezTo>
                <a:cubicBezTo>
                  <a:pt x="123424" y="206982"/>
                  <a:pt x="120921" y="207328"/>
                  <a:pt x="118775" y="205943"/>
                </a:cubicBezTo>
                <a:cubicBezTo>
                  <a:pt x="112695" y="201440"/>
                  <a:pt x="103040" y="201440"/>
                  <a:pt x="96960" y="205943"/>
                </a:cubicBezTo>
                <a:cubicBezTo>
                  <a:pt x="92669" y="209060"/>
                  <a:pt x="86589" y="210792"/>
                  <a:pt x="80510" y="210792"/>
                </a:cubicBezTo>
                <a:cubicBezTo>
                  <a:pt x="74788" y="210792"/>
                  <a:pt x="69066" y="209060"/>
                  <a:pt x="64417" y="205943"/>
                </a:cubicBezTo>
                <a:cubicBezTo>
                  <a:pt x="62271" y="204557"/>
                  <a:pt x="61913" y="201440"/>
                  <a:pt x="63344" y="199362"/>
                </a:cubicBezTo>
                <a:cubicBezTo>
                  <a:pt x="64774" y="197630"/>
                  <a:pt x="67635" y="197284"/>
                  <a:pt x="69781" y="198669"/>
                </a:cubicBezTo>
                <a:cubicBezTo>
                  <a:pt x="75503" y="202825"/>
                  <a:pt x="85516" y="202825"/>
                  <a:pt x="91238" y="198669"/>
                </a:cubicBezTo>
                <a:cubicBezTo>
                  <a:pt x="95887" y="195379"/>
                  <a:pt x="101788" y="193733"/>
                  <a:pt x="107689" y="193733"/>
                </a:cubicBezTo>
                <a:close/>
                <a:moveTo>
                  <a:pt x="202834" y="191722"/>
                </a:moveTo>
                <a:cubicBezTo>
                  <a:pt x="197705" y="191722"/>
                  <a:pt x="193675" y="196118"/>
                  <a:pt x="193675" y="201247"/>
                </a:cubicBezTo>
                <a:cubicBezTo>
                  <a:pt x="193675" y="206376"/>
                  <a:pt x="197705" y="210772"/>
                  <a:pt x="202834" y="210772"/>
                </a:cubicBezTo>
                <a:cubicBezTo>
                  <a:pt x="207963" y="210772"/>
                  <a:pt x="212359" y="206376"/>
                  <a:pt x="212359" y="201247"/>
                </a:cubicBezTo>
                <a:cubicBezTo>
                  <a:pt x="212359" y="196118"/>
                  <a:pt x="207963" y="191722"/>
                  <a:pt x="202834" y="191722"/>
                </a:cubicBezTo>
                <a:close/>
                <a:moveTo>
                  <a:pt x="202834" y="182563"/>
                </a:moveTo>
                <a:cubicBezTo>
                  <a:pt x="213458" y="182563"/>
                  <a:pt x="221884" y="190989"/>
                  <a:pt x="221884" y="201247"/>
                </a:cubicBezTo>
                <a:cubicBezTo>
                  <a:pt x="221884" y="211871"/>
                  <a:pt x="213458" y="220297"/>
                  <a:pt x="202834" y="220297"/>
                </a:cubicBezTo>
                <a:cubicBezTo>
                  <a:pt x="192576" y="220297"/>
                  <a:pt x="184150" y="211871"/>
                  <a:pt x="184150" y="201247"/>
                </a:cubicBezTo>
                <a:cubicBezTo>
                  <a:pt x="184150" y="190989"/>
                  <a:pt x="192576" y="182563"/>
                  <a:pt x="202834" y="182563"/>
                </a:cubicBezTo>
                <a:close/>
                <a:moveTo>
                  <a:pt x="203176" y="168091"/>
                </a:moveTo>
                <a:cubicBezTo>
                  <a:pt x="185493" y="168091"/>
                  <a:pt x="171058" y="182880"/>
                  <a:pt x="171058" y="200555"/>
                </a:cubicBezTo>
                <a:cubicBezTo>
                  <a:pt x="171058" y="218590"/>
                  <a:pt x="185493" y="233019"/>
                  <a:pt x="203176" y="233019"/>
                </a:cubicBezTo>
                <a:cubicBezTo>
                  <a:pt x="221220" y="233019"/>
                  <a:pt x="235656" y="218590"/>
                  <a:pt x="235656" y="200555"/>
                </a:cubicBezTo>
                <a:cubicBezTo>
                  <a:pt x="235656" y="182880"/>
                  <a:pt x="221220" y="168091"/>
                  <a:pt x="203176" y="168091"/>
                </a:cubicBezTo>
                <a:close/>
                <a:moveTo>
                  <a:pt x="68191" y="165100"/>
                </a:moveTo>
                <a:lnTo>
                  <a:pt x="129887" y="165100"/>
                </a:lnTo>
                <a:cubicBezTo>
                  <a:pt x="132413" y="165100"/>
                  <a:pt x="134577" y="167217"/>
                  <a:pt x="134577" y="169686"/>
                </a:cubicBezTo>
                <a:cubicBezTo>
                  <a:pt x="134577" y="172155"/>
                  <a:pt x="132413" y="174272"/>
                  <a:pt x="129887" y="174272"/>
                </a:cubicBezTo>
                <a:lnTo>
                  <a:pt x="68191" y="174272"/>
                </a:lnTo>
                <a:cubicBezTo>
                  <a:pt x="65665" y="174272"/>
                  <a:pt x="63500" y="172155"/>
                  <a:pt x="63500" y="169686"/>
                </a:cubicBezTo>
                <a:cubicBezTo>
                  <a:pt x="63500" y="167217"/>
                  <a:pt x="65665" y="165100"/>
                  <a:pt x="68191" y="165100"/>
                </a:cubicBezTo>
                <a:close/>
                <a:moveTo>
                  <a:pt x="192057" y="133350"/>
                </a:moveTo>
                <a:lnTo>
                  <a:pt x="239743" y="133350"/>
                </a:lnTo>
                <a:cubicBezTo>
                  <a:pt x="241927" y="133350"/>
                  <a:pt x="244111" y="135467"/>
                  <a:pt x="244111" y="137936"/>
                </a:cubicBezTo>
                <a:cubicBezTo>
                  <a:pt x="244111" y="140405"/>
                  <a:pt x="241927" y="142522"/>
                  <a:pt x="239743" y="142522"/>
                </a:cubicBezTo>
                <a:lnTo>
                  <a:pt x="192057" y="142522"/>
                </a:lnTo>
                <a:cubicBezTo>
                  <a:pt x="189145" y="142522"/>
                  <a:pt x="187325" y="140405"/>
                  <a:pt x="187325" y="137936"/>
                </a:cubicBezTo>
                <a:cubicBezTo>
                  <a:pt x="187325" y="135467"/>
                  <a:pt x="189145" y="133350"/>
                  <a:pt x="192057" y="133350"/>
                </a:cubicBezTo>
                <a:close/>
                <a:moveTo>
                  <a:pt x="68172" y="133350"/>
                </a:moveTo>
                <a:lnTo>
                  <a:pt x="164833" y="133350"/>
                </a:lnTo>
                <a:cubicBezTo>
                  <a:pt x="167348" y="133350"/>
                  <a:pt x="169504" y="135467"/>
                  <a:pt x="169504" y="137936"/>
                </a:cubicBezTo>
                <a:cubicBezTo>
                  <a:pt x="169504" y="140405"/>
                  <a:pt x="167348" y="142522"/>
                  <a:pt x="164833" y="142522"/>
                </a:cubicBezTo>
                <a:lnTo>
                  <a:pt x="68172" y="142522"/>
                </a:lnTo>
                <a:cubicBezTo>
                  <a:pt x="65656" y="142522"/>
                  <a:pt x="63500" y="140405"/>
                  <a:pt x="63500" y="137936"/>
                </a:cubicBezTo>
                <a:cubicBezTo>
                  <a:pt x="63500" y="135467"/>
                  <a:pt x="65656" y="133350"/>
                  <a:pt x="68172" y="133350"/>
                </a:cubicBezTo>
                <a:close/>
                <a:moveTo>
                  <a:pt x="144397" y="100013"/>
                </a:moveTo>
                <a:lnTo>
                  <a:pt x="239778" y="100013"/>
                </a:lnTo>
                <a:cubicBezTo>
                  <a:pt x="241946" y="100013"/>
                  <a:pt x="244114" y="102130"/>
                  <a:pt x="244114" y="104599"/>
                </a:cubicBezTo>
                <a:cubicBezTo>
                  <a:pt x="244114" y="107068"/>
                  <a:pt x="241946" y="109185"/>
                  <a:pt x="239778" y="109185"/>
                </a:cubicBezTo>
                <a:lnTo>
                  <a:pt x="144397" y="109185"/>
                </a:lnTo>
                <a:cubicBezTo>
                  <a:pt x="141868" y="109185"/>
                  <a:pt x="139700" y="107068"/>
                  <a:pt x="139700" y="104599"/>
                </a:cubicBezTo>
                <a:cubicBezTo>
                  <a:pt x="139700" y="102130"/>
                  <a:pt x="141868" y="100013"/>
                  <a:pt x="144397" y="100013"/>
                </a:cubicBezTo>
                <a:close/>
                <a:moveTo>
                  <a:pt x="68185" y="100013"/>
                </a:moveTo>
                <a:lnTo>
                  <a:pt x="117193" y="100013"/>
                </a:lnTo>
                <a:cubicBezTo>
                  <a:pt x="119716" y="100013"/>
                  <a:pt x="121878" y="102130"/>
                  <a:pt x="121878" y="104599"/>
                </a:cubicBezTo>
                <a:cubicBezTo>
                  <a:pt x="121878" y="107068"/>
                  <a:pt x="119716" y="109185"/>
                  <a:pt x="117193" y="109185"/>
                </a:cubicBezTo>
                <a:lnTo>
                  <a:pt x="68185" y="109185"/>
                </a:lnTo>
                <a:cubicBezTo>
                  <a:pt x="65662" y="109185"/>
                  <a:pt x="63500" y="107068"/>
                  <a:pt x="63500" y="104599"/>
                </a:cubicBezTo>
                <a:cubicBezTo>
                  <a:pt x="63500" y="102130"/>
                  <a:pt x="65662" y="100013"/>
                  <a:pt x="68185" y="100013"/>
                </a:cubicBezTo>
                <a:close/>
                <a:moveTo>
                  <a:pt x="118591" y="68263"/>
                </a:moveTo>
                <a:lnTo>
                  <a:pt x="188670" y="68263"/>
                </a:lnTo>
                <a:cubicBezTo>
                  <a:pt x="191172" y="68263"/>
                  <a:pt x="193318" y="70380"/>
                  <a:pt x="193318" y="72849"/>
                </a:cubicBezTo>
                <a:cubicBezTo>
                  <a:pt x="193318" y="75318"/>
                  <a:pt x="191172" y="77435"/>
                  <a:pt x="188670" y="77435"/>
                </a:cubicBezTo>
                <a:lnTo>
                  <a:pt x="118591" y="77435"/>
                </a:lnTo>
                <a:cubicBezTo>
                  <a:pt x="116088" y="77435"/>
                  <a:pt x="114300" y="75318"/>
                  <a:pt x="114300" y="72849"/>
                </a:cubicBezTo>
                <a:cubicBezTo>
                  <a:pt x="114300" y="70380"/>
                  <a:pt x="116088" y="68263"/>
                  <a:pt x="118591" y="68263"/>
                </a:cubicBezTo>
                <a:close/>
                <a:moveTo>
                  <a:pt x="57446" y="30163"/>
                </a:moveTo>
                <a:lnTo>
                  <a:pt x="246637" y="30163"/>
                </a:lnTo>
                <a:cubicBezTo>
                  <a:pt x="249150" y="30163"/>
                  <a:pt x="251304" y="32323"/>
                  <a:pt x="251304" y="34484"/>
                </a:cubicBezTo>
                <a:cubicBezTo>
                  <a:pt x="251304" y="44926"/>
                  <a:pt x="259560" y="53208"/>
                  <a:pt x="269612" y="53208"/>
                </a:cubicBezTo>
                <a:cubicBezTo>
                  <a:pt x="272125" y="53208"/>
                  <a:pt x="274279" y="55368"/>
                  <a:pt x="274279" y="57889"/>
                </a:cubicBezTo>
                <a:lnTo>
                  <a:pt x="274279" y="219564"/>
                </a:lnTo>
                <a:cubicBezTo>
                  <a:pt x="274279" y="222445"/>
                  <a:pt x="272125" y="224245"/>
                  <a:pt x="269612" y="224245"/>
                </a:cubicBezTo>
                <a:cubicBezTo>
                  <a:pt x="259560" y="224245"/>
                  <a:pt x="251304" y="232527"/>
                  <a:pt x="251304" y="242609"/>
                </a:cubicBezTo>
                <a:cubicBezTo>
                  <a:pt x="251304" y="245130"/>
                  <a:pt x="249150" y="247290"/>
                  <a:pt x="246637" y="247290"/>
                </a:cubicBezTo>
                <a:cubicBezTo>
                  <a:pt x="244124" y="247290"/>
                  <a:pt x="241970" y="245130"/>
                  <a:pt x="241970" y="242609"/>
                </a:cubicBezTo>
                <a:cubicBezTo>
                  <a:pt x="241970" y="228926"/>
                  <a:pt x="252022" y="217764"/>
                  <a:pt x="264945" y="215603"/>
                </a:cubicBezTo>
                <a:lnTo>
                  <a:pt x="264945" y="61850"/>
                </a:lnTo>
                <a:cubicBezTo>
                  <a:pt x="253817" y="60049"/>
                  <a:pt x="244483" y="50687"/>
                  <a:pt x="242688" y="39165"/>
                </a:cubicBezTo>
                <a:lnTo>
                  <a:pt x="61754" y="39165"/>
                </a:lnTo>
                <a:cubicBezTo>
                  <a:pt x="59959" y="50687"/>
                  <a:pt x="50984" y="60049"/>
                  <a:pt x="39138" y="61850"/>
                </a:cubicBezTo>
                <a:lnTo>
                  <a:pt x="39138" y="215603"/>
                </a:lnTo>
                <a:cubicBezTo>
                  <a:pt x="50984" y="217404"/>
                  <a:pt x="59959" y="226405"/>
                  <a:pt x="61754" y="237928"/>
                </a:cubicBezTo>
                <a:lnTo>
                  <a:pt x="156170" y="237928"/>
                </a:lnTo>
                <a:cubicBezTo>
                  <a:pt x="158683" y="237928"/>
                  <a:pt x="160837" y="240449"/>
                  <a:pt x="160837" y="242609"/>
                </a:cubicBezTo>
                <a:cubicBezTo>
                  <a:pt x="160837" y="245130"/>
                  <a:pt x="158683" y="247290"/>
                  <a:pt x="156170" y="247290"/>
                </a:cubicBezTo>
                <a:lnTo>
                  <a:pt x="57446" y="247290"/>
                </a:lnTo>
                <a:cubicBezTo>
                  <a:pt x="54933" y="247290"/>
                  <a:pt x="53138" y="245130"/>
                  <a:pt x="53138" y="242609"/>
                </a:cubicBezTo>
                <a:cubicBezTo>
                  <a:pt x="53138" y="232527"/>
                  <a:pt x="44882" y="224245"/>
                  <a:pt x="34830" y="224245"/>
                </a:cubicBezTo>
                <a:cubicBezTo>
                  <a:pt x="31958" y="224245"/>
                  <a:pt x="30163" y="222445"/>
                  <a:pt x="30163" y="219564"/>
                </a:cubicBezTo>
                <a:lnTo>
                  <a:pt x="30163" y="57889"/>
                </a:lnTo>
                <a:cubicBezTo>
                  <a:pt x="30163" y="55368"/>
                  <a:pt x="31958" y="53208"/>
                  <a:pt x="34830" y="53208"/>
                </a:cubicBezTo>
                <a:cubicBezTo>
                  <a:pt x="44882" y="53208"/>
                  <a:pt x="53138" y="44926"/>
                  <a:pt x="53138" y="34484"/>
                </a:cubicBezTo>
                <a:cubicBezTo>
                  <a:pt x="53138" y="32323"/>
                  <a:pt x="54933" y="30163"/>
                  <a:pt x="57446" y="30163"/>
                </a:cubicBezTo>
                <a:close/>
                <a:moveTo>
                  <a:pt x="22374" y="9018"/>
                </a:moveTo>
                <a:cubicBezTo>
                  <a:pt x="15157" y="9018"/>
                  <a:pt x="9383" y="15150"/>
                  <a:pt x="9383" y="22364"/>
                </a:cubicBezTo>
                <a:lnTo>
                  <a:pt x="9383" y="255744"/>
                </a:lnTo>
                <a:cubicBezTo>
                  <a:pt x="9383" y="262958"/>
                  <a:pt x="15157" y="268729"/>
                  <a:pt x="22374" y="268729"/>
                </a:cubicBezTo>
                <a:lnTo>
                  <a:pt x="175388" y="268729"/>
                </a:lnTo>
                <a:lnTo>
                  <a:pt x="175388" y="231576"/>
                </a:lnTo>
                <a:cubicBezTo>
                  <a:pt x="167088" y="224001"/>
                  <a:pt x="161675" y="212819"/>
                  <a:pt x="161675" y="200555"/>
                </a:cubicBezTo>
                <a:cubicBezTo>
                  <a:pt x="161675" y="177469"/>
                  <a:pt x="180441" y="158712"/>
                  <a:pt x="203176" y="158712"/>
                </a:cubicBezTo>
                <a:cubicBezTo>
                  <a:pt x="226273" y="158712"/>
                  <a:pt x="245038" y="177469"/>
                  <a:pt x="245038" y="200555"/>
                </a:cubicBezTo>
                <a:cubicBezTo>
                  <a:pt x="245038" y="212819"/>
                  <a:pt x="239625" y="223640"/>
                  <a:pt x="231325" y="231576"/>
                </a:cubicBezTo>
                <a:lnTo>
                  <a:pt x="231325" y="268729"/>
                </a:lnTo>
                <a:lnTo>
                  <a:pt x="283653" y="268729"/>
                </a:lnTo>
                <a:cubicBezTo>
                  <a:pt x="290870" y="268729"/>
                  <a:pt x="296644" y="262958"/>
                  <a:pt x="296644" y="255744"/>
                </a:cubicBezTo>
                <a:lnTo>
                  <a:pt x="296644" y="22364"/>
                </a:lnTo>
                <a:cubicBezTo>
                  <a:pt x="296644" y="15150"/>
                  <a:pt x="290870" y="9018"/>
                  <a:pt x="283653" y="9018"/>
                </a:cubicBezTo>
                <a:lnTo>
                  <a:pt x="22374" y="9018"/>
                </a:lnTo>
                <a:close/>
                <a:moveTo>
                  <a:pt x="22374" y="0"/>
                </a:moveTo>
                <a:lnTo>
                  <a:pt x="283653" y="0"/>
                </a:lnTo>
                <a:cubicBezTo>
                  <a:pt x="295923" y="0"/>
                  <a:pt x="306027" y="10100"/>
                  <a:pt x="306027" y="22364"/>
                </a:cubicBezTo>
                <a:lnTo>
                  <a:pt x="306027" y="255744"/>
                </a:lnTo>
                <a:cubicBezTo>
                  <a:pt x="306027" y="268008"/>
                  <a:pt x="295923" y="278108"/>
                  <a:pt x="283653" y="278108"/>
                </a:cubicBezTo>
                <a:lnTo>
                  <a:pt x="231325" y="278108"/>
                </a:lnTo>
                <a:lnTo>
                  <a:pt x="231325" y="299389"/>
                </a:lnTo>
                <a:cubicBezTo>
                  <a:pt x="231325" y="301193"/>
                  <a:pt x="230242" y="302636"/>
                  <a:pt x="228799" y="303357"/>
                </a:cubicBezTo>
                <a:cubicBezTo>
                  <a:pt x="228438" y="303718"/>
                  <a:pt x="227355" y="304079"/>
                  <a:pt x="226634" y="304079"/>
                </a:cubicBezTo>
                <a:cubicBezTo>
                  <a:pt x="225912" y="304079"/>
                  <a:pt x="225190" y="303718"/>
                  <a:pt x="224468" y="303718"/>
                </a:cubicBezTo>
                <a:lnTo>
                  <a:pt x="203176" y="292897"/>
                </a:lnTo>
                <a:lnTo>
                  <a:pt x="182245" y="303718"/>
                </a:lnTo>
                <a:cubicBezTo>
                  <a:pt x="180802" y="304439"/>
                  <a:pt x="178997" y="304439"/>
                  <a:pt x="177915" y="303357"/>
                </a:cubicBezTo>
                <a:cubicBezTo>
                  <a:pt x="176471" y="302636"/>
                  <a:pt x="175388" y="301193"/>
                  <a:pt x="175388" y="299389"/>
                </a:cubicBezTo>
                <a:lnTo>
                  <a:pt x="175388" y="278108"/>
                </a:lnTo>
                <a:lnTo>
                  <a:pt x="22374" y="278108"/>
                </a:lnTo>
                <a:cubicBezTo>
                  <a:pt x="10104" y="278108"/>
                  <a:pt x="0" y="268008"/>
                  <a:pt x="0" y="255744"/>
                </a:cubicBezTo>
                <a:lnTo>
                  <a:pt x="0" y="22364"/>
                </a:lnTo>
                <a:cubicBezTo>
                  <a:pt x="0" y="10100"/>
                  <a:pt x="10104" y="0"/>
                  <a:pt x="22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>
              <a:lnSpc>
                <a:spcPct val="120000"/>
              </a:lnSpc>
            </a:pPr>
            <a:endParaRPr lang="en-US" sz="1800" dirty="0">
              <a:latin typeface="+mj-lt"/>
            </a:endParaRP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F5DA39D8-4109-730E-4FA9-7DBF28E66FE2}"/>
              </a:ext>
            </a:extLst>
          </p:cNvPr>
          <p:cNvGrpSpPr/>
          <p:nvPr/>
        </p:nvGrpSpPr>
        <p:grpSpPr>
          <a:xfrm>
            <a:off x="990600" y="2045586"/>
            <a:ext cx="7619999" cy="2547719"/>
            <a:chOff x="152400" y="2000732"/>
            <a:chExt cx="7619999" cy="2547719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DF1CD082-94E3-F227-E9ED-86BD84A90F62}"/>
                </a:ext>
              </a:extLst>
            </p:cNvPr>
            <p:cNvGrpSpPr/>
            <p:nvPr/>
          </p:nvGrpSpPr>
          <p:grpSpPr>
            <a:xfrm>
              <a:off x="152400" y="2000732"/>
              <a:ext cx="6248400" cy="740811"/>
              <a:chOff x="382591" y="2894717"/>
              <a:chExt cx="6248400" cy="740811"/>
            </a:xfrm>
          </p:grpSpPr>
          <p:sp>
            <p:nvSpPr>
              <p:cNvPr id="110" name="Shape 63931">
                <a:extLst>
                  <a:ext uri="{FF2B5EF4-FFF2-40B4-BE49-F238E27FC236}">
                    <a16:creationId xmlns:a16="http://schemas.microsoft.com/office/drawing/2014/main" id="{FA423D07-5CDF-FC1A-0C0A-F0A317224A8C}"/>
                  </a:ext>
                </a:extLst>
              </p:cNvPr>
              <p:cNvSpPr/>
              <p:nvPr/>
            </p:nvSpPr>
            <p:spPr>
              <a:xfrm>
                <a:off x="382591" y="2894717"/>
                <a:ext cx="592411" cy="592411"/>
              </a:xfrm>
              <a:prstGeom prst="ellipse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120000"/>
                  </a:lnSpc>
                </a:pPr>
                <a:endParaRPr sz="1800" dirty="0">
                  <a:latin typeface="+mj-lt"/>
                </a:endParaRPr>
              </a:p>
            </p:txBody>
          </p:sp>
          <p:sp>
            <p:nvSpPr>
              <p:cNvPr id="114" name="Subtitle 2">
                <a:extLst>
                  <a:ext uri="{FF2B5EF4-FFF2-40B4-BE49-F238E27FC236}">
                    <a16:creationId xmlns:a16="http://schemas.microsoft.com/office/drawing/2014/main" id="{9F114098-70E8-8810-3200-7463A4FCEE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63919" y="3256185"/>
                <a:ext cx="5467072" cy="379343"/>
              </a:xfrm>
              <a:prstGeom prst="rect">
                <a:avLst/>
              </a:prstGeom>
            </p:spPr>
            <p:txBody>
              <a:bodyPr vert="horz" wrap="square" lIns="34299" tIns="17149" rIns="34299" bIns="17149" rtlCol="0">
                <a:spAutoFit/>
              </a:bodyPr>
              <a:lstStyle>
                <a:defPPr>
                  <a:defRPr lang="th-TH"/>
                </a:defPPr>
                <a:lvl1pPr indent="0" defTabSz="1087636">
                  <a:lnSpc>
                    <a:spcPct val="120000"/>
                  </a:lnSpc>
                  <a:spcBef>
                    <a:spcPts val="0"/>
                  </a:spcBef>
                  <a:buFont typeface="Arial"/>
                  <a:buNone/>
                  <a:defRPr sz="1800" kern="1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Cordia New" panose="020B0304020202020204" pitchFamily="34" charset="-34"/>
                  </a:defRPr>
                </a:lvl1pPr>
                <a:lvl2pPr marL="1087636" indent="0" algn="ctr" defTabSz="1087636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>
                    <a:solidFill>
                      <a:schemeClr val="tx1">
                        <a:tint val="75000"/>
                      </a:schemeClr>
                    </a:solidFill>
                    <a:latin typeface="Open Sans"/>
                    <a:cs typeface="Open Sans"/>
                  </a:defRPr>
                </a:lvl2pPr>
                <a:lvl3pPr marL="2175271" indent="0" algn="ctr" defTabSz="1087636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>
                    <a:solidFill>
                      <a:schemeClr val="tx1">
                        <a:tint val="75000"/>
                      </a:schemeClr>
                    </a:solidFill>
                    <a:latin typeface="Open Sans"/>
                    <a:cs typeface="Open Sans"/>
                  </a:defRPr>
                </a:lvl3pPr>
                <a:lvl4pPr marL="3262912" indent="0" algn="ctr" defTabSz="1087636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>
                    <a:solidFill>
                      <a:schemeClr val="tx1">
                        <a:tint val="75000"/>
                      </a:schemeClr>
                    </a:solidFill>
                    <a:latin typeface="Open Sans"/>
                    <a:cs typeface="Open Sans"/>
                  </a:defRPr>
                </a:lvl4pPr>
                <a:lvl5pPr marL="4350546" indent="0" algn="ctr" defTabSz="1087636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>
                    <a:solidFill>
                      <a:schemeClr val="tx1">
                        <a:tint val="75000"/>
                      </a:schemeClr>
                    </a:solidFill>
                    <a:latin typeface="Open Sans"/>
                    <a:cs typeface="Open Sans"/>
                  </a:defRPr>
                </a:lvl5pPr>
                <a:lvl6pPr marL="5438184" indent="0" algn="ctr" defTabSz="1087636">
                  <a:spcBef>
                    <a:spcPct val="20000"/>
                  </a:spcBef>
                  <a:buFont typeface="Arial"/>
                  <a:buNone/>
                  <a:defRPr sz="4800">
                    <a:solidFill>
                      <a:schemeClr val="tx1">
                        <a:tint val="75000"/>
                      </a:schemeClr>
                    </a:solidFill>
                  </a:defRPr>
                </a:lvl6pPr>
                <a:lvl7pPr marL="6525820" indent="0" algn="ctr" defTabSz="1087636">
                  <a:spcBef>
                    <a:spcPct val="20000"/>
                  </a:spcBef>
                  <a:buFont typeface="Arial"/>
                  <a:buNone/>
                  <a:defRPr sz="4800">
                    <a:solidFill>
                      <a:schemeClr val="tx1">
                        <a:tint val="75000"/>
                      </a:schemeClr>
                    </a:solidFill>
                  </a:defRPr>
                </a:lvl7pPr>
                <a:lvl8pPr marL="7613455" indent="0" algn="ctr" defTabSz="1087636">
                  <a:spcBef>
                    <a:spcPct val="20000"/>
                  </a:spcBef>
                  <a:buFont typeface="Arial"/>
                  <a:buNone/>
                  <a:defRPr sz="4800">
                    <a:solidFill>
                      <a:schemeClr val="tx1">
                        <a:tint val="75000"/>
                      </a:schemeClr>
                    </a:solidFill>
                  </a:defRPr>
                </a:lvl8pPr>
                <a:lvl9pPr marL="8701091" indent="0" algn="ctr" defTabSz="1087636">
                  <a:spcBef>
                    <a:spcPct val="20000"/>
                  </a:spcBef>
                  <a:buFont typeface="Arial"/>
                  <a:buNone/>
                  <a:defRPr sz="4800">
                    <a:solidFill>
                      <a:schemeClr val="tx1">
                        <a:tint val="75000"/>
                      </a:schemeClr>
                    </a:solidFill>
                  </a:defRPr>
                </a:lvl9pPr>
              </a:lstStyle>
              <a:p>
                <a:pPr marL="285750" indent="-285750">
                  <a:buSzPts val="1000"/>
                  <a:buFont typeface="Arial" panose="020B0604020202020204" pitchFamily="34" charset="0"/>
                  <a:buChar char="•"/>
                  <a:tabLst>
                    <a:tab pos="457200" algn="l"/>
                  </a:tabLst>
                </a:pPr>
                <a:endParaRPr lang="en-US" sz="2000" dirty="0">
                  <a:latin typeface="+mj-lt"/>
                  <a:ea typeface="+mn-ea"/>
                </a:endParaRPr>
              </a:p>
            </p:txBody>
          </p:sp>
          <p:sp>
            <p:nvSpPr>
              <p:cNvPr id="118" name="Freeform 772">
                <a:extLst>
                  <a:ext uri="{FF2B5EF4-FFF2-40B4-BE49-F238E27FC236}">
                    <a16:creationId xmlns:a16="http://schemas.microsoft.com/office/drawing/2014/main" id="{FDA3CE33-FE5E-1AE3-A606-8287B6C57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770" y="3044658"/>
                <a:ext cx="294053" cy="292529"/>
              </a:xfrm>
              <a:custGeom>
                <a:avLst/>
                <a:gdLst>
                  <a:gd name="T0" fmla="*/ 130354 w 306028"/>
                  <a:gd name="T1" fmla="*/ 260583 h 304127"/>
                  <a:gd name="T2" fmla="*/ 235090 w 306028"/>
                  <a:gd name="T3" fmla="*/ 63546 h 304127"/>
                  <a:gd name="T4" fmla="*/ 279381 w 306028"/>
                  <a:gd name="T5" fmla="*/ 89438 h 304127"/>
                  <a:gd name="T6" fmla="*/ 306028 w 306028"/>
                  <a:gd name="T7" fmla="*/ 109576 h 304127"/>
                  <a:gd name="T8" fmla="*/ 287663 w 306028"/>
                  <a:gd name="T9" fmla="*/ 280032 h 304127"/>
                  <a:gd name="T10" fmla="*/ 278301 w 306028"/>
                  <a:gd name="T11" fmla="*/ 299452 h 304127"/>
                  <a:gd name="T12" fmla="*/ 297026 w 306028"/>
                  <a:gd name="T13" fmla="*/ 153449 h 304127"/>
                  <a:gd name="T14" fmla="*/ 281902 w 306028"/>
                  <a:gd name="T15" fmla="*/ 102384 h 304127"/>
                  <a:gd name="T16" fmla="*/ 274700 w 306028"/>
                  <a:gd name="T17" fmla="*/ 163518 h 304127"/>
                  <a:gd name="T18" fmla="*/ 270019 w 306028"/>
                  <a:gd name="T19" fmla="*/ 89438 h 304127"/>
                  <a:gd name="T20" fmla="*/ 252374 w 306028"/>
                  <a:gd name="T21" fmla="*/ 88719 h 304127"/>
                  <a:gd name="T22" fmla="*/ 243012 w 306028"/>
                  <a:gd name="T23" fmla="*/ 154887 h 304127"/>
                  <a:gd name="T24" fmla="*/ 234370 w 306028"/>
                  <a:gd name="T25" fmla="*/ 72536 h 304127"/>
                  <a:gd name="T26" fmla="*/ 225007 w 306028"/>
                  <a:gd name="T27" fmla="*/ 101665 h 304127"/>
                  <a:gd name="T28" fmla="*/ 216005 w 306028"/>
                  <a:gd name="T29" fmla="*/ 150572 h 304127"/>
                  <a:gd name="T30" fmla="*/ 212764 w 306028"/>
                  <a:gd name="T31" fmla="*/ 94832 h 304127"/>
                  <a:gd name="T32" fmla="*/ 198000 w 306028"/>
                  <a:gd name="T33" fmla="*/ 166035 h 304127"/>
                  <a:gd name="T34" fmla="*/ 206643 w 306028"/>
                  <a:gd name="T35" fmla="*/ 206312 h 304127"/>
                  <a:gd name="T36" fmla="*/ 200161 w 306028"/>
                  <a:gd name="T37" fmla="*/ 212785 h 304127"/>
                  <a:gd name="T38" fmla="*/ 188998 w 306028"/>
                  <a:gd name="T39" fmla="*/ 166035 h 304127"/>
                  <a:gd name="T40" fmla="*/ 168113 w 306028"/>
                  <a:gd name="T41" fmla="*/ 166755 h 304127"/>
                  <a:gd name="T42" fmla="*/ 190078 w 306028"/>
                  <a:gd name="T43" fmla="*/ 248746 h 304127"/>
                  <a:gd name="T44" fmla="*/ 193679 w 306028"/>
                  <a:gd name="T45" fmla="*/ 304127 h 304127"/>
                  <a:gd name="T46" fmla="*/ 183237 w 306028"/>
                  <a:gd name="T47" fmla="*/ 255219 h 304127"/>
                  <a:gd name="T48" fmla="*/ 158750 w 306028"/>
                  <a:gd name="T49" fmla="*/ 166755 h 304127"/>
                  <a:gd name="T50" fmla="*/ 188998 w 306028"/>
                  <a:gd name="T51" fmla="*/ 102024 h 304127"/>
                  <a:gd name="T52" fmla="*/ 216005 w 306028"/>
                  <a:gd name="T53" fmla="*/ 81526 h 304127"/>
                  <a:gd name="T54" fmla="*/ 75620 w 306028"/>
                  <a:gd name="T55" fmla="*/ 9402 h 304127"/>
                  <a:gd name="T56" fmla="*/ 66257 w 306028"/>
                  <a:gd name="T57" fmla="*/ 38191 h 304127"/>
                  <a:gd name="T58" fmla="*/ 56895 w 306028"/>
                  <a:gd name="T59" fmla="*/ 87132 h 304127"/>
                  <a:gd name="T60" fmla="*/ 46452 w 306028"/>
                  <a:gd name="T61" fmla="*/ 29554 h 304127"/>
                  <a:gd name="T62" fmla="*/ 39250 w 306028"/>
                  <a:gd name="T63" fmla="*/ 129955 h 304127"/>
                  <a:gd name="T64" fmla="*/ 47532 w 306028"/>
                  <a:gd name="T65" fmla="*/ 149747 h 304127"/>
                  <a:gd name="T66" fmla="*/ 34929 w 306028"/>
                  <a:gd name="T67" fmla="*/ 142910 h 304127"/>
                  <a:gd name="T68" fmla="*/ 25567 w 306028"/>
                  <a:gd name="T69" fmla="*/ 93249 h 304127"/>
                  <a:gd name="T70" fmla="*/ 9363 w 306028"/>
                  <a:gd name="T71" fmla="*/ 152626 h 304127"/>
                  <a:gd name="T72" fmla="*/ 39250 w 306028"/>
                  <a:gd name="T73" fmla="*/ 205525 h 304127"/>
                  <a:gd name="T74" fmla="*/ 128553 w 306028"/>
                  <a:gd name="T75" fmla="*/ 153705 h 304127"/>
                  <a:gd name="T76" fmla="*/ 129634 w 306028"/>
                  <a:gd name="T77" fmla="*/ 36751 h 304127"/>
                  <a:gd name="T78" fmla="*/ 120271 w 306028"/>
                  <a:gd name="T79" fmla="*/ 95768 h 304127"/>
                  <a:gd name="T80" fmla="*/ 111269 w 306028"/>
                  <a:gd name="T81" fmla="*/ 45748 h 304127"/>
                  <a:gd name="T82" fmla="*/ 96145 w 306028"/>
                  <a:gd name="T83" fmla="*/ 18759 h 304127"/>
                  <a:gd name="T84" fmla="*/ 88583 w 306028"/>
                  <a:gd name="T85" fmla="*/ 96128 h 304127"/>
                  <a:gd name="T86" fmla="*/ 83902 w 306028"/>
                  <a:gd name="T87" fmla="*/ 18759 h 304127"/>
                  <a:gd name="T88" fmla="*/ 91464 w 306028"/>
                  <a:gd name="T89" fmla="*/ 10482 h 304127"/>
                  <a:gd name="T90" fmla="*/ 120271 w 306028"/>
                  <a:gd name="T91" fmla="*/ 29914 h 304127"/>
                  <a:gd name="T92" fmla="*/ 147278 w 306028"/>
                  <a:gd name="T93" fmla="*/ 90370 h 304127"/>
                  <a:gd name="T94" fmla="*/ 130354 w 306028"/>
                  <a:gd name="T95" fmla="*/ 214881 h 304127"/>
                  <a:gd name="T96" fmla="*/ 134675 w 306028"/>
                  <a:gd name="T97" fmla="*/ 304126 h 304127"/>
                  <a:gd name="T98" fmla="*/ 28448 w 306028"/>
                  <a:gd name="T99" fmla="*/ 269580 h 304127"/>
                  <a:gd name="T100" fmla="*/ 19085 w 306028"/>
                  <a:gd name="T101" fmla="*/ 299448 h 304127"/>
                  <a:gd name="T102" fmla="*/ 29888 w 306028"/>
                  <a:gd name="T103" fmla="*/ 214881 h 304127"/>
                  <a:gd name="T104" fmla="*/ 9003 w 306028"/>
                  <a:gd name="T105" fmla="*/ 176377 h 304127"/>
                  <a:gd name="T106" fmla="*/ 15484 w 306028"/>
                  <a:gd name="T107" fmla="*/ 82094 h 304127"/>
                  <a:gd name="T108" fmla="*/ 44652 w 306028"/>
                  <a:gd name="T109" fmla="*/ 20558 h 304127"/>
                  <a:gd name="T110" fmla="*/ 62656 w 306028"/>
                  <a:gd name="T111" fmla="*/ 5084 h 304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6028" h="304127">
                    <a:moveTo>
                      <a:pt x="28448" y="224238"/>
                    </a:moveTo>
                    <a:lnTo>
                      <a:pt x="28448" y="260583"/>
                    </a:lnTo>
                    <a:lnTo>
                      <a:pt x="130354" y="260583"/>
                    </a:lnTo>
                    <a:lnTo>
                      <a:pt x="130354" y="224238"/>
                    </a:lnTo>
                    <a:lnTo>
                      <a:pt x="28448" y="224238"/>
                    </a:lnTo>
                    <a:close/>
                    <a:moveTo>
                      <a:pt x="235090" y="63546"/>
                    </a:moveTo>
                    <a:cubicBezTo>
                      <a:pt x="241932" y="63905"/>
                      <a:pt x="247693" y="68221"/>
                      <a:pt x="250214" y="73974"/>
                    </a:cubicBezTo>
                    <a:cubicBezTo>
                      <a:pt x="253815" y="71817"/>
                      <a:pt x="257776" y="70378"/>
                      <a:pt x="262097" y="70378"/>
                    </a:cubicBezTo>
                    <a:cubicBezTo>
                      <a:pt x="271459" y="71098"/>
                      <a:pt x="279381" y="79369"/>
                      <a:pt x="279381" y="89438"/>
                    </a:cubicBezTo>
                    <a:lnTo>
                      <a:pt x="279381" y="93034"/>
                    </a:lnTo>
                    <a:cubicBezTo>
                      <a:pt x="282262" y="91236"/>
                      <a:pt x="285503" y="90517"/>
                      <a:pt x="289104" y="90876"/>
                    </a:cubicBezTo>
                    <a:cubicBezTo>
                      <a:pt x="298826" y="91236"/>
                      <a:pt x="306028" y="99867"/>
                      <a:pt x="306028" y="109576"/>
                    </a:cubicBezTo>
                    <a:lnTo>
                      <a:pt x="306028" y="153449"/>
                    </a:lnTo>
                    <a:cubicBezTo>
                      <a:pt x="306028" y="176104"/>
                      <a:pt x="303147" y="198041"/>
                      <a:pt x="296306" y="219618"/>
                    </a:cubicBezTo>
                    <a:cubicBezTo>
                      <a:pt x="290544" y="239396"/>
                      <a:pt x="287663" y="259535"/>
                      <a:pt x="287663" y="280032"/>
                    </a:cubicBezTo>
                    <a:lnTo>
                      <a:pt x="287663" y="299452"/>
                    </a:lnTo>
                    <a:cubicBezTo>
                      <a:pt x="287663" y="302328"/>
                      <a:pt x="285503" y="304127"/>
                      <a:pt x="282982" y="304127"/>
                    </a:cubicBezTo>
                    <a:cubicBezTo>
                      <a:pt x="280462" y="304127"/>
                      <a:pt x="278301" y="302328"/>
                      <a:pt x="278301" y="299452"/>
                    </a:cubicBezTo>
                    <a:lnTo>
                      <a:pt x="278301" y="280032"/>
                    </a:lnTo>
                    <a:cubicBezTo>
                      <a:pt x="278301" y="258815"/>
                      <a:pt x="281542" y="237239"/>
                      <a:pt x="287663" y="217100"/>
                    </a:cubicBezTo>
                    <a:cubicBezTo>
                      <a:pt x="293785" y="196243"/>
                      <a:pt x="297026" y="175026"/>
                      <a:pt x="297026" y="153449"/>
                    </a:cubicBezTo>
                    <a:lnTo>
                      <a:pt x="297026" y="109576"/>
                    </a:lnTo>
                    <a:cubicBezTo>
                      <a:pt x="297026" y="104542"/>
                      <a:pt x="293065" y="100226"/>
                      <a:pt x="288744" y="100226"/>
                    </a:cubicBezTo>
                    <a:cubicBezTo>
                      <a:pt x="285863" y="99867"/>
                      <a:pt x="283702" y="100945"/>
                      <a:pt x="281902" y="102384"/>
                    </a:cubicBezTo>
                    <a:cubicBezTo>
                      <a:pt x="280101" y="104182"/>
                      <a:pt x="279381" y="106340"/>
                      <a:pt x="279381" y="108857"/>
                    </a:cubicBezTo>
                    <a:lnTo>
                      <a:pt x="279381" y="159203"/>
                    </a:lnTo>
                    <a:cubicBezTo>
                      <a:pt x="279381" y="161720"/>
                      <a:pt x="277221" y="163518"/>
                      <a:pt x="274700" y="163518"/>
                    </a:cubicBezTo>
                    <a:cubicBezTo>
                      <a:pt x="272179" y="163518"/>
                      <a:pt x="270019" y="161720"/>
                      <a:pt x="270019" y="159203"/>
                    </a:cubicBezTo>
                    <a:lnTo>
                      <a:pt x="270019" y="108857"/>
                    </a:lnTo>
                    <a:lnTo>
                      <a:pt x="270019" y="89438"/>
                    </a:lnTo>
                    <a:cubicBezTo>
                      <a:pt x="270019" y="84403"/>
                      <a:pt x="266058" y="80088"/>
                      <a:pt x="261377" y="79728"/>
                    </a:cubicBezTo>
                    <a:cubicBezTo>
                      <a:pt x="258856" y="79728"/>
                      <a:pt x="256695" y="80447"/>
                      <a:pt x="254895" y="82246"/>
                    </a:cubicBezTo>
                    <a:cubicBezTo>
                      <a:pt x="253095" y="83684"/>
                      <a:pt x="252374" y="86201"/>
                      <a:pt x="252374" y="88719"/>
                    </a:cubicBezTo>
                    <a:lnTo>
                      <a:pt x="252374" y="154887"/>
                    </a:lnTo>
                    <a:cubicBezTo>
                      <a:pt x="252374" y="157405"/>
                      <a:pt x="250214" y="159562"/>
                      <a:pt x="247693" y="159562"/>
                    </a:cubicBezTo>
                    <a:cubicBezTo>
                      <a:pt x="245172" y="159562"/>
                      <a:pt x="243012" y="157405"/>
                      <a:pt x="243012" y="154887"/>
                    </a:cubicBezTo>
                    <a:lnTo>
                      <a:pt x="243012" y="88719"/>
                    </a:lnTo>
                    <a:lnTo>
                      <a:pt x="243012" y="82246"/>
                    </a:lnTo>
                    <a:cubicBezTo>
                      <a:pt x="243012" y="77211"/>
                      <a:pt x="239051" y="72896"/>
                      <a:pt x="234370" y="72536"/>
                    </a:cubicBezTo>
                    <a:cubicBezTo>
                      <a:pt x="232209" y="72536"/>
                      <a:pt x="229689" y="73255"/>
                      <a:pt x="227888" y="75053"/>
                    </a:cubicBezTo>
                    <a:cubicBezTo>
                      <a:pt x="226088" y="76492"/>
                      <a:pt x="225007" y="79009"/>
                      <a:pt x="225007" y="81526"/>
                    </a:cubicBezTo>
                    <a:lnTo>
                      <a:pt x="225007" y="101665"/>
                    </a:lnTo>
                    <a:lnTo>
                      <a:pt x="225007" y="150572"/>
                    </a:lnTo>
                    <a:cubicBezTo>
                      <a:pt x="225007" y="153089"/>
                      <a:pt x="222847" y="155247"/>
                      <a:pt x="220326" y="155247"/>
                    </a:cubicBezTo>
                    <a:cubicBezTo>
                      <a:pt x="217805" y="155247"/>
                      <a:pt x="216005" y="153089"/>
                      <a:pt x="216005" y="150572"/>
                    </a:cubicBezTo>
                    <a:lnTo>
                      <a:pt x="216005" y="101665"/>
                    </a:lnTo>
                    <a:lnTo>
                      <a:pt x="216005" y="101305"/>
                    </a:lnTo>
                    <a:cubicBezTo>
                      <a:pt x="216005" y="98788"/>
                      <a:pt x="214565" y="96630"/>
                      <a:pt x="212764" y="94832"/>
                    </a:cubicBezTo>
                    <a:cubicBezTo>
                      <a:pt x="210604" y="93034"/>
                      <a:pt x="208083" y="92674"/>
                      <a:pt x="205202" y="93034"/>
                    </a:cubicBezTo>
                    <a:cubicBezTo>
                      <a:pt x="201241" y="93753"/>
                      <a:pt x="198000" y="97709"/>
                      <a:pt x="198000" y="102024"/>
                    </a:cubicBezTo>
                    <a:lnTo>
                      <a:pt x="198000" y="166035"/>
                    </a:lnTo>
                    <a:lnTo>
                      <a:pt x="198000" y="193366"/>
                    </a:lnTo>
                    <a:cubicBezTo>
                      <a:pt x="198000" y="195883"/>
                      <a:pt x="199081" y="198041"/>
                      <a:pt x="200521" y="199839"/>
                    </a:cubicBezTo>
                    <a:lnTo>
                      <a:pt x="206643" y="206312"/>
                    </a:lnTo>
                    <a:cubicBezTo>
                      <a:pt x="208443" y="208110"/>
                      <a:pt x="208083" y="211346"/>
                      <a:pt x="206643" y="212785"/>
                    </a:cubicBezTo>
                    <a:cubicBezTo>
                      <a:pt x="205562" y="213864"/>
                      <a:pt x="204482" y="214223"/>
                      <a:pt x="203402" y="214223"/>
                    </a:cubicBezTo>
                    <a:cubicBezTo>
                      <a:pt x="201961" y="214223"/>
                      <a:pt x="200881" y="213504"/>
                      <a:pt x="200161" y="212785"/>
                    </a:cubicBezTo>
                    <a:lnTo>
                      <a:pt x="193679" y="206312"/>
                    </a:lnTo>
                    <a:cubicBezTo>
                      <a:pt x="190798" y="202716"/>
                      <a:pt x="188998" y="198041"/>
                      <a:pt x="188998" y="193366"/>
                    </a:cubicBezTo>
                    <a:lnTo>
                      <a:pt x="188998" y="166035"/>
                    </a:lnTo>
                    <a:cubicBezTo>
                      <a:pt x="188998" y="162439"/>
                      <a:pt x="187198" y="158843"/>
                      <a:pt x="184677" y="156326"/>
                    </a:cubicBezTo>
                    <a:cubicBezTo>
                      <a:pt x="182156" y="154528"/>
                      <a:pt x="179276" y="153808"/>
                      <a:pt x="176395" y="154528"/>
                    </a:cubicBezTo>
                    <a:cubicBezTo>
                      <a:pt x="171714" y="155607"/>
                      <a:pt x="168113" y="160641"/>
                      <a:pt x="168113" y="166755"/>
                    </a:cubicBezTo>
                    <a:lnTo>
                      <a:pt x="168113" y="216021"/>
                    </a:lnTo>
                    <a:cubicBezTo>
                      <a:pt x="168113" y="222135"/>
                      <a:pt x="170273" y="228608"/>
                      <a:pt x="174594" y="232923"/>
                    </a:cubicBezTo>
                    <a:lnTo>
                      <a:pt x="190078" y="248746"/>
                    </a:lnTo>
                    <a:cubicBezTo>
                      <a:pt x="195120" y="253781"/>
                      <a:pt x="198000" y="260973"/>
                      <a:pt x="198000" y="268525"/>
                    </a:cubicBezTo>
                    <a:lnTo>
                      <a:pt x="198000" y="299452"/>
                    </a:lnTo>
                    <a:cubicBezTo>
                      <a:pt x="198000" y="302328"/>
                      <a:pt x="196200" y="304127"/>
                      <a:pt x="193679" y="304127"/>
                    </a:cubicBezTo>
                    <a:cubicBezTo>
                      <a:pt x="190798" y="304127"/>
                      <a:pt x="188998" y="302328"/>
                      <a:pt x="188998" y="299452"/>
                    </a:cubicBezTo>
                    <a:lnTo>
                      <a:pt x="188998" y="268525"/>
                    </a:lnTo>
                    <a:cubicBezTo>
                      <a:pt x="188998" y="263490"/>
                      <a:pt x="186837" y="258815"/>
                      <a:pt x="183237" y="255219"/>
                    </a:cubicBezTo>
                    <a:lnTo>
                      <a:pt x="167753" y="239396"/>
                    </a:lnTo>
                    <a:cubicBezTo>
                      <a:pt x="161991" y="232923"/>
                      <a:pt x="158750" y="224652"/>
                      <a:pt x="158750" y="216021"/>
                    </a:cubicBezTo>
                    <a:lnTo>
                      <a:pt x="158750" y="166755"/>
                    </a:lnTo>
                    <a:cubicBezTo>
                      <a:pt x="158750" y="156326"/>
                      <a:pt x="165232" y="147695"/>
                      <a:pt x="174234" y="145537"/>
                    </a:cubicBezTo>
                    <a:cubicBezTo>
                      <a:pt x="179276" y="144458"/>
                      <a:pt x="184677" y="145537"/>
                      <a:pt x="188998" y="148414"/>
                    </a:cubicBezTo>
                    <a:lnTo>
                      <a:pt x="188998" y="102024"/>
                    </a:lnTo>
                    <a:cubicBezTo>
                      <a:pt x="188998" y="93034"/>
                      <a:pt x="195120" y="85482"/>
                      <a:pt x="203762" y="83684"/>
                    </a:cubicBezTo>
                    <a:cubicBezTo>
                      <a:pt x="207723" y="82965"/>
                      <a:pt x="212404" y="83684"/>
                      <a:pt x="216005" y="85842"/>
                    </a:cubicBezTo>
                    <a:lnTo>
                      <a:pt x="216005" y="81526"/>
                    </a:lnTo>
                    <a:cubicBezTo>
                      <a:pt x="216005" y="76492"/>
                      <a:pt x="217805" y="71817"/>
                      <a:pt x="221406" y="68580"/>
                    </a:cubicBezTo>
                    <a:cubicBezTo>
                      <a:pt x="225007" y="64984"/>
                      <a:pt x="230049" y="63186"/>
                      <a:pt x="235090" y="63546"/>
                    </a:cubicBezTo>
                    <a:close/>
                    <a:moveTo>
                      <a:pt x="75620" y="9402"/>
                    </a:moveTo>
                    <a:cubicBezTo>
                      <a:pt x="73459" y="9042"/>
                      <a:pt x="70939" y="10122"/>
                      <a:pt x="69138" y="11561"/>
                    </a:cubicBezTo>
                    <a:cubicBezTo>
                      <a:pt x="67338" y="13361"/>
                      <a:pt x="66257" y="15520"/>
                      <a:pt x="66257" y="18039"/>
                    </a:cubicBezTo>
                    <a:lnTo>
                      <a:pt x="66257" y="38191"/>
                    </a:lnTo>
                    <a:lnTo>
                      <a:pt x="66257" y="87132"/>
                    </a:lnTo>
                    <a:cubicBezTo>
                      <a:pt x="66257" y="90011"/>
                      <a:pt x="64097" y="91810"/>
                      <a:pt x="61576" y="91810"/>
                    </a:cubicBezTo>
                    <a:cubicBezTo>
                      <a:pt x="59055" y="91810"/>
                      <a:pt x="56895" y="90011"/>
                      <a:pt x="56895" y="87132"/>
                    </a:cubicBezTo>
                    <a:lnTo>
                      <a:pt x="56895" y="38191"/>
                    </a:lnTo>
                    <a:cubicBezTo>
                      <a:pt x="56895" y="35672"/>
                      <a:pt x="55815" y="33153"/>
                      <a:pt x="54014" y="31354"/>
                    </a:cubicBezTo>
                    <a:cubicBezTo>
                      <a:pt x="51854" y="29914"/>
                      <a:pt x="49333" y="29194"/>
                      <a:pt x="46452" y="29554"/>
                    </a:cubicBezTo>
                    <a:cubicBezTo>
                      <a:pt x="42491" y="30634"/>
                      <a:pt x="39250" y="34592"/>
                      <a:pt x="39250" y="38911"/>
                    </a:cubicBezTo>
                    <a:lnTo>
                      <a:pt x="39250" y="102606"/>
                    </a:lnTo>
                    <a:lnTo>
                      <a:pt x="39250" y="129955"/>
                    </a:lnTo>
                    <a:cubicBezTo>
                      <a:pt x="39250" y="132474"/>
                      <a:pt x="39971" y="134993"/>
                      <a:pt x="41771" y="136432"/>
                    </a:cubicBezTo>
                    <a:lnTo>
                      <a:pt x="47893" y="143270"/>
                    </a:lnTo>
                    <a:cubicBezTo>
                      <a:pt x="49693" y="145069"/>
                      <a:pt x="49333" y="147948"/>
                      <a:pt x="47532" y="149747"/>
                    </a:cubicBezTo>
                    <a:cubicBezTo>
                      <a:pt x="46812" y="150467"/>
                      <a:pt x="45732" y="150827"/>
                      <a:pt x="44292" y="150827"/>
                    </a:cubicBezTo>
                    <a:cubicBezTo>
                      <a:pt x="43211" y="150827"/>
                      <a:pt x="42131" y="150107"/>
                      <a:pt x="41051" y="149387"/>
                    </a:cubicBezTo>
                    <a:lnTo>
                      <a:pt x="34929" y="142910"/>
                    </a:lnTo>
                    <a:cubicBezTo>
                      <a:pt x="32048" y="139311"/>
                      <a:pt x="29888" y="134993"/>
                      <a:pt x="29888" y="129955"/>
                    </a:cubicBezTo>
                    <a:lnTo>
                      <a:pt x="29888" y="102606"/>
                    </a:lnTo>
                    <a:cubicBezTo>
                      <a:pt x="29888" y="99007"/>
                      <a:pt x="28448" y="95408"/>
                      <a:pt x="25567" y="93249"/>
                    </a:cubicBezTo>
                    <a:cubicBezTo>
                      <a:pt x="23406" y="91090"/>
                      <a:pt x="20526" y="90730"/>
                      <a:pt x="17645" y="91090"/>
                    </a:cubicBezTo>
                    <a:cubicBezTo>
                      <a:pt x="12964" y="92530"/>
                      <a:pt x="9363" y="97568"/>
                      <a:pt x="9363" y="103325"/>
                    </a:cubicBezTo>
                    <a:lnTo>
                      <a:pt x="9363" y="152626"/>
                    </a:lnTo>
                    <a:cubicBezTo>
                      <a:pt x="9363" y="159103"/>
                      <a:pt x="11523" y="165221"/>
                      <a:pt x="15844" y="169899"/>
                    </a:cubicBezTo>
                    <a:lnTo>
                      <a:pt x="30968" y="185373"/>
                    </a:lnTo>
                    <a:cubicBezTo>
                      <a:pt x="36370" y="190771"/>
                      <a:pt x="39250" y="197968"/>
                      <a:pt x="39250" y="205525"/>
                    </a:cubicBezTo>
                    <a:lnTo>
                      <a:pt x="39250" y="214881"/>
                    </a:lnTo>
                    <a:lnTo>
                      <a:pt x="119551" y="214881"/>
                    </a:lnTo>
                    <a:cubicBezTo>
                      <a:pt x="119551" y="194369"/>
                      <a:pt x="122792" y="173498"/>
                      <a:pt x="128553" y="153705"/>
                    </a:cubicBezTo>
                    <a:cubicBezTo>
                      <a:pt x="135035" y="133194"/>
                      <a:pt x="137916" y="111962"/>
                      <a:pt x="137916" y="90370"/>
                    </a:cubicBezTo>
                    <a:lnTo>
                      <a:pt x="137916" y="46468"/>
                    </a:lnTo>
                    <a:cubicBezTo>
                      <a:pt x="137916" y="41070"/>
                      <a:pt x="134315" y="37111"/>
                      <a:pt x="129634" y="36751"/>
                    </a:cubicBezTo>
                    <a:cubicBezTo>
                      <a:pt x="127113" y="36392"/>
                      <a:pt x="124952" y="37471"/>
                      <a:pt x="123152" y="39270"/>
                    </a:cubicBezTo>
                    <a:cubicBezTo>
                      <a:pt x="121351" y="40710"/>
                      <a:pt x="120271" y="43229"/>
                      <a:pt x="120271" y="45748"/>
                    </a:cubicBezTo>
                    <a:lnTo>
                      <a:pt x="120271" y="95768"/>
                    </a:lnTo>
                    <a:cubicBezTo>
                      <a:pt x="120271" y="98287"/>
                      <a:pt x="118471" y="100446"/>
                      <a:pt x="115950" y="100446"/>
                    </a:cubicBezTo>
                    <a:cubicBezTo>
                      <a:pt x="113069" y="100446"/>
                      <a:pt x="111269" y="98287"/>
                      <a:pt x="111269" y="95768"/>
                    </a:cubicBezTo>
                    <a:lnTo>
                      <a:pt x="111269" y="45748"/>
                    </a:lnTo>
                    <a:lnTo>
                      <a:pt x="111269" y="25956"/>
                    </a:lnTo>
                    <a:cubicBezTo>
                      <a:pt x="111269" y="20918"/>
                      <a:pt x="107308" y="16599"/>
                      <a:pt x="102627" y="16599"/>
                    </a:cubicBezTo>
                    <a:cubicBezTo>
                      <a:pt x="100106" y="16240"/>
                      <a:pt x="97945" y="17319"/>
                      <a:pt x="96145" y="18759"/>
                    </a:cubicBezTo>
                    <a:cubicBezTo>
                      <a:pt x="94345" y="20558"/>
                      <a:pt x="93264" y="22717"/>
                      <a:pt x="93264" y="25236"/>
                    </a:cubicBezTo>
                    <a:lnTo>
                      <a:pt x="93264" y="91450"/>
                    </a:lnTo>
                    <a:cubicBezTo>
                      <a:pt x="93264" y="93969"/>
                      <a:pt x="91104" y="96128"/>
                      <a:pt x="88583" y="96128"/>
                    </a:cubicBezTo>
                    <a:cubicBezTo>
                      <a:pt x="86422" y="96128"/>
                      <a:pt x="83902" y="93969"/>
                      <a:pt x="83902" y="91450"/>
                    </a:cubicBezTo>
                    <a:lnTo>
                      <a:pt x="83902" y="25236"/>
                    </a:lnTo>
                    <a:lnTo>
                      <a:pt x="83902" y="18759"/>
                    </a:lnTo>
                    <a:cubicBezTo>
                      <a:pt x="83902" y="13721"/>
                      <a:pt x="80301" y="9402"/>
                      <a:pt x="75620" y="9402"/>
                    </a:cubicBezTo>
                    <a:close/>
                    <a:moveTo>
                      <a:pt x="75980" y="46"/>
                    </a:moveTo>
                    <a:cubicBezTo>
                      <a:pt x="83182" y="406"/>
                      <a:pt x="88583" y="4724"/>
                      <a:pt x="91464" y="10482"/>
                    </a:cubicBezTo>
                    <a:cubicBezTo>
                      <a:pt x="94705" y="8323"/>
                      <a:pt x="99026" y="6883"/>
                      <a:pt x="102987" y="7243"/>
                    </a:cubicBezTo>
                    <a:cubicBezTo>
                      <a:pt x="112709" y="7603"/>
                      <a:pt x="120271" y="15880"/>
                      <a:pt x="120271" y="25956"/>
                    </a:cubicBezTo>
                    <a:lnTo>
                      <a:pt x="120271" y="29914"/>
                    </a:lnTo>
                    <a:cubicBezTo>
                      <a:pt x="123152" y="28115"/>
                      <a:pt x="126753" y="27395"/>
                      <a:pt x="130354" y="27395"/>
                    </a:cubicBezTo>
                    <a:cubicBezTo>
                      <a:pt x="140076" y="27755"/>
                      <a:pt x="147278" y="36032"/>
                      <a:pt x="147278" y="46468"/>
                    </a:cubicBezTo>
                    <a:lnTo>
                      <a:pt x="147278" y="90370"/>
                    </a:lnTo>
                    <a:cubicBezTo>
                      <a:pt x="147278" y="112682"/>
                      <a:pt x="144037" y="134993"/>
                      <a:pt x="137556" y="156225"/>
                    </a:cubicBezTo>
                    <a:cubicBezTo>
                      <a:pt x="131794" y="175297"/>
                      <a:pt x="128553" y="195089"/>
                      <a:pt x="128553" y="214881"/>
                    </a:cubicBezTo>
                    <a:lnTo>
                      <a:pt x="130354" y="214881"/>
                    </a:lnTo>
                    <a:cubicBezTo>
                      <a:pt x="135395" y="214881"/>
                      <a:pt x="139356" y="219200"/>
                      <a:pt x="139356" y="224238"/>
                    </a:cubicBezTo>
                    <a:lnTo>
                      <a:pt x="139356" y="299448"/>
                    </a:lnTo>
                    <a:cubicBezTo>
                      <a:pt x="139356" y="302327"/>
                      <a:pt x="137556" y="304126"/>
                      <a:pt x="134675" y="304126"/>
                    </a:cubicBezTo>
                    <a:cubicBezTo>
                      <a:pt x="132154" y="304126"/>
                      <a:pt x="130354" y="302327"/>
                      <a:pt x="130354" y="299448"/>
                    </a:cubicBezTo>
                    <a:lnTo>
                      <a:pt x="130354" y="269580"/>
                    </a:lnTo>
                    <a:lnTo>
                      <a:pt x="28448" y="269580"/>
                    </a:lnTo>
                    <a:lnTo>
                      <a:pt x="28448" y="299448"/>
                    </a:lnTo>
                    <a:cubicBezTo>
                      <a:pt x="28448" y="302327"/>
                      <a:pt x="26287" y="304126"/>
                      <a:pt x="23766" y="304126"/>
                    </a:cubicBezTo>
                    <a:cubicBezTo>
                      <a:pt x="21246" y="304126"/>
                      <a:pt x="19085" y="302327"/>
                      <a:pt x="19085" y="299448"/>
                    </a:cubicBezTo>
                    <a:lnTo>
                      <a:pt x="19085" y="224238"/>
                    </a:lnTo>
                    <a:cubicBezTo>
                      <a:pt x="19085" y="219200"/>
                      <a:pt x="23406" y="214881"/>
                      <a:pt x="28448" y="214881"/>
                    </a:cubicBezTo>
                    <a:lnTo>
                      <a:pt x="29888" y="214881"/>
                    </a:lnTo>
                    <a:lnTo>
                      <a:pt x="29888" y="205525"/>
                    </a:lnTo>
                    <a:cubicBezTo>
                      <a:pt x="29888" y="200487"/>
                      <a:pt x="28087" y="195449"/>
                      <a:pt x="24487" y="191850"/>
                    </a:cubicBezTo>
                    <a:lnTo>
                      <a:pt x="9003" y="176377"/>
                    </a:lnTo>
                    <a:cubicBezTo>
                      <a:pt x="3241" y="169899"/>
                      <a:pt x="0" y="161622"/>
                      <a:pt x="0" y="152626"/>
                    </a:cubicBezTo>
                    <a:lnTo>
                      <a:pt x="0" y="103325"/>
                    </a:lnTo>
                    <a:cubicBezTo>
                      <a:pt x="0" y="93249"/>
                      <a:pt x="6482" y="84253"/>
                      <a:pt x="15484" y="82094"/>
                    </a:cubicBezTo>
                    <a:cubicBezTo>
                      <a:pt x="20526" y="81014"/>
                      <a:pt x="25567" y="82094"/>
                      <a:pt x="29888" y="85332"/>
                    </a:cubicBezTo>
                    <a:lnTo>
                      <a:pt x="29888" y="38911"/>
                    </a:lnTo>
                    <a:cubicBezTo>
                      <a:pt x="29888" y="29914"/>
                      <a:pt x="36010" y="21997"/>
                      <a:pt x="44652" y="20558"/>
                    </a:cubicBezTo>
                    <a:cubicBezTo>
                      <a:pt x="48973" y="19838"/>
                      <a:pt x="53654" y="20558"/>
                      <a:pt x="56895" y="22717"/>
                    </a:cubicBezTo>
                    <a:lnTo>
                      <a:pt x="56895" y="18039"/>
                    </a:lnTo>
                    <a:cubicBezTo>
                      <a:pt x="56895" y="13001"/>
                      <a:pt x="59055" y="8323"/>
                      <a:pt x="62656" y="5084"/>
                    </a:cubicBezTo>
                    <a:cubicBezTo>
                      <a:pt x="66257" y="1485"/>
                      <a:pt x="71299" y="-314"/>
                      <a:pt x="75980" y="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>
                  <a:lnSpc>
                    <a:spcPct val="120000"/>
                  </a:lnSpc>
                </a:pPr>
                <a:endParaRPr lang="en-US" sz="1800" dirty="0">
                  <a:latin typeface="+mj-lt"/>
                </a:endParaRPr>
              </a:p>
            </p:txBody>
          </p:sp>
        </p:grp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4FD197A7-DFDC-28AB-014C-CF66626971D3}"/>
                </a:ext>
              </a:extLst>
            </p:cNvPr>
            <p:cNvSpPr txBox="1"/>
            <p:nvPr/>
          </p:nvSpPr>
          <p:spPr>
            <a:xfrm>
              <a:off x="876622" y="2045586"/>
              <a:ext cx="6895777" cy="2502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0000"/>
                </a:lnSpc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2200" dirty="0">
                  <a:latin typeface="+mj-lt"/>
                  <a:ea typeface="+mn-ea"/>
                </a:rPr>
                <a:t>Tailor digital literacy programs for older adults.</a:t>
              </a:r>
            </a:p>
            <a:p>
              <a:pPr marL="285750" indent="-285750">
                <a:lnSpc>
                  <a:spcPct val="120000"/>
                </a:lnSpc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2200" dirty="0">
                  <a:latin typeface="+mj-lt"/>
                  <a:ea typeface="+mn-ea"/>
                </a:rPr>
                <a:t>Expand affordable, reliable internet access.</a:t>
              </a:r>
            </a:p>
            <a:p>
              <a:pPr marL="285750" indent="-285750">
                <a:lnSpc>
                  <a:spcPct val="120000"/>
                </a:lnSpc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2200" dirty="0">
                  <a:latin typeface="+mj-lt"/>
                  <a:ea typeface="+mn-ea"/>
                </a:rPr>
                <a:t>Create user-friendly technologies for seniors.</a:t>
              </a:r>
            </a:p>
            <a:p>
              <a:pPr marL="285750" indent="-285750">
                <a:lnSpc>
                  <a:spcPct val="120000"/>
                </a:lnSpc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2200" dirty="0">
                  <a:latin typeface="+mj-lt"/>
                  <a:ea typeface="+mn-ea"/>
                </a:rPr>
                <a:t>Focus interventions on vulnerable groups.</a:t>
              </a:r>
            </a:p>
            <a:p>
              <a:pPr marL="285750" indent="-285750">
                <a:lnSpc>
                  <a:spcPct val="120000"/>
                </a:lnSpc>
                <a:buSzPts val="1000"/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2200" dirty="0">
                  <a:latin typeface="+mj-lt"/>
                  <a:ea typeface="+mn-ea"/>
                </a:rPr>
                <a:t>Embed strategies into national policies, inspired by global models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4957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8634-DED9-35FA-DE3E-E5ECA7502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757213"/>
          </a:xfrm>
        </p:spPr>
        <p:txBody>
          <a:bodyPr/>
          <a:lstStyle/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058083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7301B-F257-EF8E-265D-EA22E873FC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A111-5B1D-C912-DA46-BA99BEDA4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443013"/>
          </a:xfrm>
        </p:spPr>
        <p:txBody>
          <a:bodyPr>
            <a:normAutofit/>
          </a:bodyPr>
          <a:lstStyle/>
          <a:p>
            <a:r>
              <a:rPr lang="en-US" dirty="0"/>
              <a:t>Thank you for your attention!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4584E-405A-8DEB-9023-C69418C73CBC}"/>
              </a:ext>
            </a:extLst>
          </p:cNvPr>
          <p:cNvSpPr txBox="1">
            <a:spLocks/>
          </p:cNvSpPr>
          <p:nvPr/>
        </p:nvSpPr>
        <p:spPr>
          <a:xfrm>
            <a:off x="1524000" y="2895600"/>
            <a:ext cx="5105400" cy="1241117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Contact me at: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Email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 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hlinkClick r:id="rId2"/>
              </a:rPr>
              <a:t>thao.41288@gmail.com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WhatsApp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 (+84) 97 289 1771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 Light" panose="020B03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F21A5F-A2F2-AAC9-553C-14B8F9B97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819693"/>
            <a:ext cx="2743200" cy="327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7929" y="6492875"/>
            <a:ext cx="685800" cy="365125"/>
          </a:xfrm>
        </p:spPr>
        <p:txBody>
          <a:bodyPr/>
          <a:lstStyle/>
          <a:p>
            <a:fld id="{10A2484C-9E4B-47E5-9EA5-8AFFE68A9307}" type="slidenum">
              <a:rPr lang="th-TH" smtClean="0"/>
              <a:pPr/>
              <a:t>2</a:t>
            </a:fld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385787"/>
            <a:ext cx="8229600" cy="757213"/>
          </a:xfrm>
        </p:spPr>
        <p:txBody>
          <a:bodyPr>
            <a:normAutofit/>
          </a:bodyPr>
          <a:lstStyle/>
          <a:p>
            <a:r>
              <a:rPr lang="en-US" dirty="0"/>
              <a:t>Contents</a:t>
            </a:r>
            <a:endParaRPr lang="th-TH" sz="4000" dirty="0"/>
          </a:p>
        </p:txBody>
      </p:sp>
      <p:sp>
        <p:nvSpPr>
          <p:cNvPr id="33" name="Freeform 10">
            <a:extLst>
              <a:ext uri="{FF2B5EF4-FFF2-40B4-BE49-F238E27FC236}">
                <a16:creationId xmlns:a16="http://schemas.microsoft.com/office/drawing/2014/main" id="{4A819E40-D4A3-0D2E-C622-A39D3CF7AF60}"/>
              </a:ext>
            </a:extLst>
          </p:cNvPr>
          <p:cNvSpPr>
            <a:spLocks/>
          </p:cNvSpPr>
          <p:nvPr/>
        </p:nvSpPr>
        <p:spPr bwMode="auto">
          <a:xfrm>
            <a:off x="5457386" y="4460421"/>
            <a:ext cx="3705665" cy="1540329"/>
          </a:xfrm>
          <a:custGeom>
            <a:avLst/>
            <a:gdLst>
              <a:gd name="T0" fmla="*/ 17 w 2669"/>
              <a:gd name="T1" fmla="*/ 0 h 1110"/>
              <a:gd name="T2" fmla="*/ 2669 w 2669"/>
              <a:gd name="T3" fmla="*/ 1099 h 1110"/>
              <a:gd name="T4" fmla="*/ 2669 w 2669"/>
              <a:gd name="T5" fmla="*/ 1110 h 1110"/>
              <a:gd name="T6" fmla="*/ 2583 w 2669"/>
              <a:gd name="T7" fmla="*/ 1110 h 1110"/>
              <a:gd name="T8" fmla="*/ 0 w 2669"/>
              <a:gd name="T9" fmla="*/ 40 h 1110"/>
              <a:gd name="T10" fmla="*/ 17 w 2669"/>
              <a:gd name="T11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9" h="1110">
                <a:moveTo>
                  <a:pt x="17" y="0"/>
                </a:moveTo>
                <a:cubicBezTo>
                  <a:pt x="2669" y="1099"/>
                  <a:pt x="2669" y="1099"/>
                  <a:pt x="2669" y="1099"/>
                </a:cubicBezTo>
                <a:cubicBezTo>
                  <a:pt x="2669" y="1110"/>
                  <a:pt x="2669" y="1110"/>
                  <a:pt x="2669" y="1110"/>
                </a:cubicBezTo>
                <a:cubicBezTo>
                  <a:pt x="2583" y="1110"/>
                  <a:pt x="2583" y="1110"/>
                  <a:pt x="2583" y="1110"/>
                </a:cubicBezTo>
                <a:cubicBezTo>
                  <a:pt x="0" y="40"/>
                  <a:pt x="0" y="40"/>
                  <a:pt x="0" y="40"/>
                </a:cubicBezTo>
                <a:cubicBezTo>
                  <a:pt x="6" y="27"/>
                  <a:pt x="11" y="13"/>
                  <a:pt x="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FFB0E545-0D68-BA4A-3D10-BE6430A7C26B}"/>
              </a:ext>
            </a:extLst>
          </p:cNvPr>
          <p:cNvSpPr>
            <a:spLocks/>
          </p:cNvSpPr>
          <p:nvPr/>
        </p:nvSpPr>
        <p:spPr bwMode="auto">
          <a:xfrm>
            <a:off x="6320932" y="3157706"/>
            <a:ext cx="2842118" cy="2843044"/>
          </a:xfrm>
          <a:custGeom>
            <a:avLst/>
            <a:gdLst>
              <a:gd name="T0" fmla="*/ 30 w 2047"/>
              <a:gd name="T1" fmla="*/ 0 h 2048"/>
              <a:gd name="T2" fmla="*/ 2047 w 2047"/>
              <a:gd name="T3" fmla="*/ 2017 h 2048"/>
              <a:gd name="T4" fmla="*/ 2047 w 2047"/>
              <a:gd name="T5" fmla="*/ 2048 h 2048"/>
              <a:gd name="T6" fmla="*/ 2017 w 2047"/>
              <a:gd name="T7" fmla="*/ 2048 h 2048"/>
              <a:gd name="T8" fmla="*/ 0 w 2047"/>
              <a:gd name="T9" fmla="*/ 31 h 2048"/>
              <a:gd name="T10" fmla="*/ 30 w 2047"/>
              <a:gd name="T11" fmla="*/ 0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47" h="2048">
                <a:moveTo>
                  <a:pt x="30" y="0"/>
                </a:moveTo>
                <a:cubicBezTo>
                  <a:pt x="2047" y="2017"/>
                  <a:pt x="2047" y="2017"/>
                  <a:pt x="2047" y="2017"/>
                </a:cubicBezTo>
                <a:cubicBezTo>
                  <a:pt x="2047" y="2048"/>
                  <a:pt x="2047" y="2048"/>
                  <a:pt x="2047" y="2048"/>
                </a:cubicBezTo>
                <a:cubicBezTo>
                  <a:pt x="2017" y="2048"/>
                  <a:pt x="2017" y="2048"/>
                  <a:pt x="2017" y="2048"/>
                </a:cubicBezTo>
                <a:cubicBezTo>
                  <a:pt x="0" y="31"/>
                  <a:pt x="0" y="31"/>
                  <a:pt x="0" y="31"/>
                </a:cubicBezTo>
                <a:cubicBezTo>
                  <a:pt x="10" y="20"/>
                  <a:pt x="20" y="10"/>
                  <a:pt x="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 12">
            <a:extLst>
              <a:ext uri="{FF2B5EF4-FFF2-40B4-BE49-F238E27FC236}">
                <a16:creationId xmlns:a16="http://schemas.microsoft.com/office/drawing/2014/main" id="{9CC21A43-E2D5-9601-2CCC-FE904E115225}"/>
              </a:ext>
            </a:extLst>
          </p:cNvPr>
          <p:cNvSpPr>
            <a:spLocks/>
          </p:cNvSpPr>
          <p:nvPr/>
        </p:nvSpPr>
        <p:spPr bwMode="auto">
          <a:xfrm>
            <a:off x="7622722" y="2296010"/>
            <a:ext cx="1540329" cy="3704740"/>
          </a:xfrm>
          <a:custGeom>
            <a:avLst/>
            <a:gdLst>
              <a:gd name="T0" fmla="*/ 40 w 1109"/>
              <a:gd name="T1" fmla="*/ 0 h 2669"/>
              <a:gd name="T2" fmla="*/ 1109 w 1109"/>
              <a:gd name="T3" fmla="*/ 2582 h 2669"/>
              <a:gd name="T4" fmla="*/ 1109 w 1109"/>
              <a:gd name="T5" fmla="*/ 2669 h 2669"/>
              <a:gd name="T6" fmla="*/ 1098 w 1109"/>
              <a:gd name="T7" fmla="*/ 2669 h 2669"/>
              <a:gd name="T8" fmla="*/ 0 w 1109"/>
              <a:gd name="T9" fmla="*/ 17 h 2669"/>
              <a:gd name="T10" fmla="*/ 40 w 1109"/>
              <a:gd name="T11" fmla="*/ 0 h 2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09" h="2669">
                <a:moveTo>
                  <a:pt x="40" y="0"/>
                </a:moveTo>
                <a:cubicBezTo>
                  <a:pt x="1109" y="2582"/>
                  <a:pt x="1109" y="2582"/>
                  <a:pt x="1109" y="2582"/>
                </a:cubicBezTo>
                <a:cubicBezTo>
                  <a:pt x="1109" y="2669"/>
                  <a:pt x="1109" y="2669"/>
                  <a:pt x="1109" y="2669"/>
                </a:cubicBezTo>
                <a:cubicBezTo>
                  <a:pt x="1098" y="2669"/>
                  <a:pt x="1098" y="2669"/>
                  <a:pt x="1098" y="2669"/>
                </a:cubicBezTo>
                <a:cubicBezTo>
                  <a:pt x="0" y="17"/>
                  <a:pt x="0" y="17"/>
                  <a:pt x="0" y="17"/>
                </a:cubicBezTo>
                <a:cubicBezTo>
                  <a:pt x="13" y="11"/>
                  <a:pt x="26" y="5"/>
                  <a:pt x="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6B15D6-A5E6-9F0A-0C1D-B28E77788707}"/>
              </a:ext>
            </a:extLst>
          </p:cNvPr>
          <p:cNvSpPr txBox="1"/>
          <p:nvPr/>
        </p:nvSpPr>
        <p:spPr>
          <a:xfrm>
            <a:off x="3589817" y="1850280"/>
            <a:ext cx="53425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Background &amp; Research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Conceptual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Dataset and Sample 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Study Population’s Characteristics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Key findings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Recommendations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A588D63-8396-6913-C0B4-FE0C1DF549F7}"/>
              </a:ext>
            </a:extLst>
          </p:cNvPr>
          <p:cNvGrpSpPr/>
          <p:nvPr/>
        </p:nvGrpSpPr>
        <p:grpSpPr>
          <a:xfrm>
            <a:off x="31341" y="1752600"/>
            <a:ext cx="3490766" cy="3848692"/>
            <a:chOff x="380922" y="1649004"/>
            <a:chExt cx="3490766" cy="3848692"/>
          </a:xfrm>
        </p:grpSpPr>
        <p:sp>
          <p:nvSpPr>
            <p:cNvPr id="2" name="Shape 63888">
              <a:extLst>
                <a:ext uri="{FF2B5EF4-FFF2-40B4-BE49-F238E27FC236}">
                  <a16:creationId xmlns:a16="http://schemas.microsoft.com/office/drawing/2014/main" id="{54681998-C71E-AA96-FFA4-6E67979D8763}"/>
                </a:ext>
              </a:extLst>
            </p:cNvPr>
            <p:cNvSpPr/>
            <p:nvPr/>
          </p:nvSpPr>
          <p:spPr>
            <a:xfrm>
              <a:off x="1355885" y="3166917"/>
              <a:ext cx="1744993" cy="24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22" extrusionOk="0">
                  <a:moveTo>
                    <a:pt x="0" y="19122"/>
                  </a:moveTo>
                  <a:cubicBezTo>
                    <a:pt x="3775" y="4122"/>
                    <a:pt x="8595" y="-2478"/>
                    <a:pt x="13353" y="839"/>
                  </a:cubicBezTo>
                  <a:cubicBezTo>
                    <a:pt x="16356" y="2932"/>
                    <a:pt x="19199" y="8950"/>
                    <a:pt x="21600" y="18297"/>
                  </a:cubicBezTo>
                </a:path>
              </a:pathLst>
            </a:custGeom>
            <a:noFill/>
            <a:ln w="38100" cap="flat">
              <a:solidFill>
                <a:schemeClr val="bg1">
                  <a:lumMod val="85000"/>
                </a:schemeClr>
              </a:solidFill>
              <a:prstDash val="solid"/>
              <a:miter lim="400000"/>
            </a:ln>
            <a:effectLst/>
          </p:spPr>
          <p:txBody>
            <a:bodyPr wrap="square" lIns="26796" tIns="26796" rIns="26796" bIns="26796" numCol="1" anchor="ctr">
              <a:noAutofit/>
            </a:bodyPr>
            <a:lstStyle/>
            <a:p>
              <a:endParaRPr sz="1899">
                <a:latin typeface="Lato Light" panose="020F0502020204030203" pitchFamily="34" charset="0"/>
              </a:endParaRPr>
            </a:p>
          </p:txBody>
        </p:sp>
        <p:sp>
          <p:nvSpPr>
            <p:cNvPr id="3" name="Shape 63889">
              <a:extLst>
                <a:ext uri="{FF2B5EF4-FFF2-40B4-BE49-F238E27FC236}">
                  <a16:creationId xmlns:a16="http://schemas.microsoft.com/office/drawing/2014/main" id="{1C16B635-1ADD-B54A-13AF-E50D9833EBD8}"/>
                </a:ext>
              </a:extLst>
            </p:cNvPr>
            <p:cNvSpPr/>
            <p:nvPr/>
          </p:nvSpPr>
          <p:spPr>
            <a:xfrm>
              <a:off x="1076372" y="2654500"/>
              <a:ext cx="259527" cy="80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extrusionOk="0">
                  <a:moveTo>
                    <a:pt x="1126" y="21600"/>
                  </a:moveTo>
                  <a:cubicBezTo>
                    <a:pt x="-1104" y="17330"/>
                    <a:pt x="0" y="12958"/>
                    <a:pt x="4254" y="8903"/>
                  </a:cubicBezTo>
                  <a:cubicBezTo>
                    <a:pt x="7742" y="5578"/>
                    <a:pt x="13279" y="2544"/>
                    <a:pt x="20496" y="0"/>
                  </a:cubicBezTo>
                </a:path>
              </a:pathLst>
            </a:custGeom>
            <a:noFill/>
            <a:ln w="38100" cap="flat">
              <a:solidFill>
                <a:schemeClr val="bg1">
                  <a:lumMod val="85000"/>
                </a:schemeClr>
              </a:solidFill>
              <a:prstDash val="solid"/>
              <a:miter lim="400000"/>
            </a:ln>
            <a:effectLst/>
          </p:spPr>
          <p:txBody>
            <a:bodyPr wrap="square" lIns="26796" tIns="26796" rIns="26796" bIns="26796" numCol="1" anchor="ctr">
              <a:noAutofit/>
            </a:bodyPr>
            <a:lstStyle/>
            <a:p>
              <a:endParaRPr sz="1899">
                <a:latin typeface="Lato Light" panose="020F0502020204030203" pitchFamily="34" charset="0"/>
              </a:endParaRPr>
            </a:p>
          </p:txBody>
        </p:sp>
        <p:sp>
          <p:nvSpPr>
            <p:cNvPr id="6" name="Shape 63890">
              <a:extLst>
                <a:ext uri="{FF2B5EF4-FFF2-40B4-BE49-F238E27FC236}">
                  <a16:creationId xmlns:a16="http://schemas.microsoft.com/office/drawing/2014/main" id="{C62BBCD8-8A49-F3F3-003F-D43B79627867}"/>
                </a:ext>
              </a:extLst>
            </p:cNvPr>
            <p:cNvSpPr/>
            <p:nvPr/>
          </p:nvSpPr>
          <p:spPr>
            <a:xfrm>
              <a:off x="1218292" y="2675836"/>
              <a:ext cx="1358014" cy="73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extrusionOk="0">
                  <a:moveTo>
                    <a:pt x="0" y="20820"/>
                  </a:moveTo>
                  <a:cubicBezTo>
                    <a:pt x="1039" y="15184"/>
                    <a:pt x="3294" y="10155"/>
                    <a:pt x="6447" y="6444"/>
                  </a:cubicBezTo>
                  <a:cubicBezTo>
                    <a:pt x="10674" y="1467"/>
                    <a:pt x="16164" y="-780"/>
                    <a:pt x="21600" y="241"/>
                  </a:cubicBezTo>
                </a:path>
              </a:pathLst>
            </a:custGeom>
            <a:noFill/>
            <a:ln w="38100" cap="flat">
              <a:solidFill>
                <a:schemeClr val="bg1">
                  <a:lumMod val="85000"/>
                </a:schemeClr>
              </a:solidFill>
              <a:prstDash val="solid"/>
              <a:miter lim="400000"/>
            </a:ln>
            <a:effectLst/>
          </p:spPr>
          <p:txBody>
            <a:bodyPr wrap="square" lIns="26796" tIns="26796" rIns="26796" bIns="26796" numCol="1" anchor="ctr">
              <a:noAutofit/>
            </a:bodyPr>
            <a:lstStyle/>
            <a:p>
              <a:endParaRPr sz="1899">
                <a:latin typeface="Lato Light" panose="020F0502020204030203" pitchFamily="34" charset="0"/>
              </a:endParaRPr>
            </a:p>
          </p:txBody>
        </p:sp>
        <p:sp>
          <p:nvSpPr>
            <p:cNvPr id="7" name="Shape 63891">
              <a:extLst>
                <a:ext uri="{FF2B5EF4-FFF2-40B4-BE49-F238E27FC236}">
                  <a16:creationId xmlns:a16="http://schemas.microsoft.com/office/drawing/2014/main" id="{24798BAE-63AC-B723-7D8B-03E215F34A9D}"/>
                </a:ext>
              </a:extLst>
            </p:cNvPr>
            <p:cNvSpPr/>
            <p:nvPr/>
          </p:nvSpPr>
          <p:spPr>
            <a:xfrm>
              <a:off x="1802013" y="3422814"/>
              <a:ext cx="908417" cy="111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70" extrusionOk="0">
                  <a:moveTo>
                    <a:pt x="0" y="268"/>
                  </a:moveTo>
                  <a:cubicBezTo>
                    <a:pt x="3992" y="-430"/>
                    <a:pt x="8131" y="251"/>
                    <a:pt x="11535" y="2149"/>
                  </a:cubicBezTo>
                  <a:cubicBezTo>
                    <a:pt x="13839" y="3433"/>
                    <a:pt x="15698" y="5223"/>
                    <a:pt x="17180" y="7232"/>
                  </a:cubicBezTo>
                  <a:cubicBezTo>
                    <a:pt x="20234" y="11372"/>
                    <a:pt x="21600" y="16276"/>
                    <a:pt x="21051" y="21170"/>
                  </a:cubicBezTo>
                </a:path>
              </a:pathLst>
            </a:custGeom>
            <a:noFill/>
            <a:ln w="38100" cap="flat">
              <a:solidFill>
                <a:schemeClr val="bg1">
                  <a:lumMod val="85000"/>
                </a:schemeClr>
              </a:solidFill>
              <a:prstDash val="solid"/>
              <a:miter lim="400000"/>
            </a:ln>
            <a:effectLst/>
          </p:spPr>
          <p:txBody>
            <a:bodyPr wrap="square" lIns="26796" tIns="26796" rIns="26796" bIns="26796" numCol="1" anchor="ctr">
              <a:noAutofit/>
            </a:bodyPr>
            <a:lstStyle/>
            <a:p>
              <a:endParaRPr sz="1899">
                <a:latin typeface="Lato Light" panose="020F0502020204030203" pitchFamily="34" charset="0"/>
              </a:endParaRPr>
            </a:p>
          </p:txBody>
        </p:sp>
        <p:grpSp>
          <p:nvGrpSpPr>
            <p:cNvPr id="9" name="Group 63895">
              <a:extLst>
                <a:ext uri="{FF2B5EF4-FFF2-40B4-BE49-F238E27FC236}">
                  <a16:creationId xmlns:a16="http://schemas.microsoft.com/office/drawing/2014/main" id="{1237F6C5-6E93-FCDC-DB18-6AF502AA279D}"/>
                </a:ext>
              </a:extLst>
            </p:cNvPr>
            <p:cNvGrpSpPr/>
            <p:nvPr/>
          </p:nvGrpSpPr>
          <p:grpSpPr>
            <a:xfrm>
              <a:off x="380922" y="3243357"/>
              <a:ext cx="1541615" cy="1190273"/>
              <a:chOff x="0" y="0"/>
              <a:chExt cx="2540000" cy="1961122"/>
            </a:xfrm>
          </p:grpSpPr>
          <p:sp>
            <p:nvSpPr>
              <p:cNvPr id="10" name="Shape 63893">
                <a:extLst>
                  <a:ext uri="{FF2B5EF4-FFF2-40B4-BE49-F238E27FC236}">
                    <a16:creationId xmlns:a16="http://schemas.microsoft.com/office/drawing/2014/main" id="{CB17966B-8367-A219-D49A-994C259DCD58}"/>
                  </a:ext>
                </a:extLst>
              </p:cNvPr>
              <p:cNvSpPr/>
              <p:nvPr/>
            </p:nvSpPr>
            <p:spPr>
              <a:xfrm>
                <a:off x="185455" y="0"/>
                <a:ext cx="2169090" cy="366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6" h="21600" extrusionOk="0">
                    <a:moveTo>
                      <a:pt x="21586" y="21600"/>
                    </a:moveTo>
                    <a:lnTo>
                      <a:pt x="21586" y="17622"/>
                    </a:lnTo>
                    <a:cubicBezTo>
                      <a:pt x="21586" y="15553"/>
                      <a:pt x="21300" y="13860"/>
                      <a:pt x="20950" y="13860"/>
                    </a:cubicBezTo>
                    <a:lnTo>
                      <a:pt x="9943" y="13860"/>
                    </a:lnTo>
                    <a:cubicBezTo>
                      <a:pt x="9594" y="13860"/>
                      <a:pt x="9151" y="12442"/>
                      <a:pt x="8960" y="10709"/>
                    </a:cubicBezTo>
                    <a:lnTo>
                      <a:pt x="8126" y="3150"/>
                    </a:lnTo>
                    <a:cubicBezTo>
                      <a:pt x="7935" y="1418"/>
                      <a:pt x="7493" y="0"/>
                      <a:pt x="7143" y="0"/>
                    </a:cubicBezTo>
                    <a:lnTo>
                      <a:pt x="609" y="0"/>
                    </a:lnTo>
                    <a:cubicBezTo>
                      <a:pt x="260" y="0"/>
                      <a:pt x="-14" y="1692"/>
                      <a:pt x="1" y="3759"/>
                    </a:cubicBezTo>
                    <a:lnTo>
                      <a:pt x="128" y="21600"/>
                    </a:lnTo>
                    <a:cubicBezTo>
                      <a:pt x="128" y="21600"/>
                      <a:pt x="21586" y="21600"/>
                      <a:pt x="21586" y="2160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0097" tIns="20097" rIns="20097" bIns="20097" numCol="1" anchor="ctr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  <p:sp>
            <p:nvSpPr>
              <p:cNvPr id="11" name="Shape 63894">
                <a:extLst>
                  <a:ext uri="{FF2B5EF4-FFF2-40B4-BE49-F238E27FC236}">
                    <a16:creationId xmlns:a16="http://schemas.microsoft.com/office/drawing/2014/main" id="{13DA2B8C-F4B4-EE27-3BC6-9B3B82C2782D}"/>
                  </a:ext>
                </a:extLst>
              </p:cNvPr>
              <p:cNvSpPr/>
              <p:nvPr/>
            </p:nvSpPr>
            <p:spPr>
              <a:xfrm>
                <a:off x="-1" y="353633"/>
                <a:ext cx="2540001" cy="1607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0" h="21600" extrusionOk="0">
                    <a:moveTo>
                      <a:pt x="20041" y="20748"/>
                    </a:moveTo>
                    <a:cubicBezTo>
                      <a:pt x="20006" y="21217"/>
                      <a:pt x="19733" y="21600"/>
                      <a:pt x="19435" y="21600"/>
                    </a:cubicBezTo>
                    <a:lnTo>
                      <a:pt x="1921" y="21600"/>
                    </a:lnTo>
                    <a:cubicBezTo>
                      <a:pt x="1623" y="21600"/>
                      <a:pt x="1354" y="21216"/>
                      <a:pt x="1323" y="20747"/>
                    </a:cubicBezTo>
                    <a:lnTo>
                      <a:pt x="3" y="853"/>
                    </a:lnTo>
                    <a:cubicBezTo>
                      <a:pt x="-28" y="384"/>
                      <a:pt x="190" y="0"/>
                      <a:pt x="488" y="0"/>
                    </a:cubicBezTo>
                    <a:lnTo>
                      <a:pt x="21059" y="0"/>
                    </a:lnTo>
                    <a:cubicBezTo>
                      <a:pt x="21357" y="0"/>
                      <a:pt x="21572" y="383"/>
                      <a:pt x="21537" y="852"/>
                    </a:cubicBezTo>
                    <a:cubicBezTo>
                      <a:pt x="21537" y="852"/>
                      <a:pt x="20041" y="20748"/>
                      <a:pt x="20041" y="2074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0097" tIns="20097" rIns="20097" bIns="20097" numCol="1" anchor="ctr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</p:grpSp>
        <p:grpSp>
          <p:nvGrpSpPr>
            <p:cNvPr id="12" name="Group 63898">
              <a:extLst>
                <a:ext uri="{FF2B5EF4-FFF2-40B4-BE49-F238E27FC236}">
                  <a16:creationId xmlns:a16="http://schemas.microsoft.com/office/drawing/2014/main" id="{A6475B14-C5A2-2784-7AB3-93F93033F42B}"/>
                </a:ext>
              </a:extLst>
            </p:cNvPr>
            <p:cNvGrpSpPr/>
            <p:nvPr/>
          </p:nvGrpSpPr>
          <p:grpSpPr>
            <a:xfrm>
              <a:off x="1344430" y="1649004"/>
              <a:ext cx="770810" cy="960636"/>
              <a:chOff x="0" y="0"/>
              <a:chExt cx="1270000" cy="1582765"/>
            </a:xfrm>
          </p:grpSpPr>
          <p:sp>
            <p:nvSpPr>
              <p:cNvPr id="13" name="Shape 63896">
                <a:extLst>
                  <a:ext uri="{FF2B5EF4-FFF2-40B4-BE49-F238E27FC236}">
                    <a16:creationId xmlns:a16="http://schemas.microsoft.com/office/drawing/2014/main" id="{E3C8A91C-4D4F-1983-4326-A750388EDA86}"/>
                  </a:ext>
                </a:extLst>
              </p:cNvPr>
              <p:cNvSpPr/>
              <p:nvPr/>
            </p:nvSpPr>
            <p:spPr>
              <a:xfrm>
                <a:off x="0" y="0"/>
                <a:ext cx="1270000" cy="1582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7" extrusionOk="0">
                    <a:moveTo>
                      <a:pt x="2923" y="1"/>
                    </a:moveTo>
                    <a:cubicBezTo>
                      <a:pt x="2503" y="1"/>
                      <a:pt x="2191" y="-3"/>
                      <a:pt x="1924" y="11"/>
                    </a:cubicBezTo>
                    <a:cubicBezTo>
                      <a:pt x="1656" y="26"/>
                      <a:pt x="1433" y="57"/>
                      <a:pt x="1208" y="114"/>
                    </a:cubicBezTo>
                    <a:cubicBezTo>
                      <a:pt x="960" y="187"/>
                      <a:pt x="744" y="298"/>
                      <a:pt x="560" y="445"/>
                    </a:cubicBezTo>
                    <a:cubicBezTo>
                      <a:pt x="374" y="593"/>
                      <a:pt x="231" y="772"/>
                      <a:pt x="142" y="970"/>
                    </a:cubicBezTo>
                    <a:cubicBezTo>
                      <a:pt x="70" y="1152"/>
                      <a:pt x="38" y="1330"/>
                      <a:pt x="20" y="1544"/>
                    </a:cubicBezTo>
                    <a:cubicBezTo>
                      <a:pt x="2" y="1758"/>
                      <a:pt x="0" y="2009"/>
                      <a:pt x="0" y="2345"/>
                    </a:cubicBezTo>
                    <a:lnTo>
                      <a:pt x="0" y="19236"/>
                    </a:lnTo>
                    <a:cubicBezTo>
                      <a:pt x="0" y="19578"/>
                      <a:pt x="2" y="19832"/>
                      <a:pt x="20" y="20048"/>
                    </a:cubicBezTo>
                    <a:cubicBezTo>
                      <a:pt x="38" y="20265"/>
                      <a:pt x="70" y="20441"/>
                      <a:pt x="142" y="20622"/>
                    </a:cubicBezTo>
                    <a:cubicBezTo>
                      <a:pt x="232" y="20819"/>
                      <a:pt x="375" y="20999"/>
                      <a:pt x="560" y="21148"/>
                    </a:cubicBezTo>
                    <a:cubicBezTo>
                      <a:pt x="744" y="21295"/>
                      <a:pt x="961" y="21411"/>
                      <a:pt x="1208" y="21483"/>
                    </a:cubicBezTo>
                    <a:cubicBezTo>
                      <a:pt x="1435" y="21541"/>
                      <a:pt x="1657" y="21566"/>
                      <a:pt x="1924" y="21581"/>
                    </a:cubicBezTo>
                    <a:cubicBezTo>
                      <a:pt x="2191" y="21595"/>
                      <a:pt x="2503" y="21597"/>
                      <a:pt x="2923" y="21597"/>
                    </a:cubicBezTo>
                    <a:lnTo>
                      <a:pt x="18657" y="21597"/>
                    </a:lnTo>
                    <a:cubicBezTo>
                      <a:pt x="19083" y="21597"/>
                      <a:pt x="19407" y="21595"/>
                      <a:pt x="19676" y="21581"/>
                    </a:cubicBezTo>
                    <a:cubicBezTo>
                      <a:pt x="19946" y="21566"/>
                      <a:pt x="20165" y="21541"/>
                      <a:pt x="20392" y="21483"/>
                    </a:cubicBezTo>
                    <a:cubicBezTo>
                      <a:pt x="20640" y="21411"/>
                      <a:pt x="20856" y="21295"/>
                      <a:pt x="21040" y="21148"/>
                    </a:cubicBezTo>
                    <a:cubicBezTo>
                      <a:pt x="21225" y="20999"/>
                      <a:pt x="21368" y="20819"/>
                      <a:pt x="21458" y="20622"/>
                    </a:cubicBezTo>
                    <a:cubicBezTo>
                      <a:pt x="21530" y="20441"/>
                      <a:pt x="21562" y="20264"/>
                      <a:pt x="21580" y="20048"/>
                    </a:cubicBezTo>
                    <a:cubicBezTo>
                      <a:pt x="21598" y="19832"/>
                      <a:pt x="21600" y="19578"/>
                      <a:pt x="21600" y="19241"/>
                    </a:cubicBezTo>
                    <a:lnTo>
                      <a:pt x="21600" y="6434"/>
                    </a:lnTo>
                    <a:lnTo>
                      <a:pt x="13574" y="1"/>
                    </a:lnTo>
                    <a:lnTo>
                      <a:pt x="2943" y="1"/>
                    </a:lnTo>
                    <a:lnTo>
                      <a:pt x="2923" y="1"/>
                    </a:lnTo>
                    <a:close/>
                  </a:path>
                </a:pathLst>
              </a:custGeom>
              <a:solidFill>
                <a:schemeClr val="accent1">
                  <a:lumMod val="90000"/>
                  <a:lumOff val="1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  <p:sp>
            <p:nvSpPr>
              <p:cNvPr id="14" name="Shape 63897">
                <a:extLst>
                  <a:ext uri="{FF2B5EF4-FFF2-40B4-BE49-F238E27FC236}">
                    <a16:creationId xmlns:a16="http://schemas.microsoft.com/office/drawing/2014/main" id="{FAC6D211-869B-6D32-4020-69A42296EC3D}"/>
                  </a:ext>
                </a:extLst>
              </p:cNvPr>
              <p:cNvSpPr/>
              <p:nvPr/>
            </p:nvSpPr>
            <p:spPr>
              <a:xfrm>
                <a:off x="795653" y="0"/>
                <a:ext cx="474348" cy="47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08"/>
                    </a:moveTo>
                    <a:lnTo>
                      <a:pt x="112" y="0"/>
                    </a:lnTo>
                    <a:lnTo>
                      <a:pt x="0" y="13709"/>
                    </a:lnTo>
                    <a:cubicBezTo>
                      <a:pt x="0" y="14852"/>
                      <a:pt x="0" y="15710"/>
                      <a:pt x="48" y="16433"/>
                    </a:cubicBezTo>
                    <a:cubicBezTo>
                      <a:pt x="95" y="17156"/>
                      <a:pt x="191" y="17746"/>
                      <a:pt x="383" y="18353"/>
                    </a:cubicBezTo>
                    <a:cubicBezTo>
                      <a:pt x="624" y="19018"/>
                      <a:pt x="1002" y="19607"/>
                      <a:pt x="1495" y="20102"/>
                    </a:cubicBezTo>
                    <a:cubicBezTo>
                      <a:pt x="1989" y="20596"/>
                      <a:pt x="2577" y="20974"/>
                      <a:pt x="3241" y="21216"/>
                    </a:cubicBezTo>
                    <a:cubicBezTo>
                      <a:pt x="3847" y="21409"/>
                      <a:pt x="4432" y="21505"/>
                      <a:pt x="5147" y="21552"/>
                    </a:cubicBezTo>
                    <a:cubicBezTo>
                      <a:pt x="5862" y="21600"/>
                      <a:pt x="6707" y="21600"/>
                      <a:pt x="7831" y="21600"/>
                    </a:cubicBezTo>
                    <a:lnTo>
                      <a:pt x="21600" y="2150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</p:grpSp>
        <p:grpSp>
          <p:nvGrpSpPr>
            <p:cNvPr id="15" name="Group 63903">
              <a:extLst>
                <a:ext uri="{FF2B5EF4-FFF2-40B4-BE49-F238E27FC236}">
                  <a16:creationId xmlns:a16="http://schemas.microsoft.com/office/drawing/2014/main" id="{F1E53DF8-293B-285A-493E-AB7EA60405FB}"/>
                </a:ext>
              </a:extLst>
            </p:cNvPr>
            <p:cNvGrpSpPr/>
            <p:nvPr/>
          </p:nvGrpSpPr>
          <p:grpSpPr>
            <a:xfrm>
              <a:off x="2563401" y="2160829"/>
              <a:ext cx="770809" cy="960636"/>
              <a:chOff x="0" y="0"/>
              <a:chExt cx="1270000" cy="1582765"/>
            </a:xfrm>
          </p:grpSpPr>
          <p:sp>
            <p:nvSpPr>
              <p:cNvPr id="16" name="Shape 63901">
                <a:extLst>
                  <a:ext uri="{FF2B5EF4-FFF2-40B4-BE49-F238E27FC236}">
                    <a16:creationId xmlns:a16="http://schemas.microsoft.com/office/drawing/2014/main" id="{4F1D283D-BB3C-18DB-A307-162761AB39AB}"/>
                  </a:ext>
                </a:extLst>
              </p:cNvPr>
              <p:cNvSpPr/>
              <p:nvPr/>
            </p:nvSpPr>
            <p:spPr>
              <a:xfrm>
                <a:off x="0" y="0"/>
                <a:ext cx="1270000" cy="1582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7" extrusionOk="0">
                    <a:moveTo>
                      <a:pt x="2923" y="1"/>
                    </a:moveTo>
                    <a:cubicBezTo>
                      <a:pt x="2503" y="1"/>
                      <a:pt x="2191" y="-3"/>
                      <a:pt x="1924" y="11"/>
                    </a:cubicBezTo>
                    <a:cubicBezTo>
                      <a:pt x="1656" y="26"/>
                      <a:pt x="1433" y="57"/>
                      <a:pt x="1208" y="114"/>
                    </a:cubicBezTo>
                    <a:cubicBezTo>
                      <a:pt x="960" y="187"/>
                      <a:pt x="744" y="298"/>
                      <a:pt x="560" y="445"/>
                    </a:cubicBezTo>
                    <a:cubicBezTo>
                      <a:pt x="374" y="593"/>
                      <a:pt x="231" y="772"/>
                      <a:pt x="142" y="970"/>
                    </a:cubicBezTo>
                    <a:cubicBezTo>
                      <a:pt x="70" y="1152"/>
                      <a:pt x="38" y="1330"/>
                      <a:pt x="20" y="1544"/>
                    </a:cubicBezTo>
                    <a:cubicBezTo>
                      <a:pt x="2" y="1758"/>
                      <a:pt x="0" y="2009"/>
                      <a:pt x="0" y="2345"/>
                    </a:cubicBezTo>
                    <a:lnTo>
                      <a:pt x="0" y="19236"/>
                    </a:lnTo>
                    <a:cubicBezTo>
                      <a:pt x="0" y="19578"/>
                      <a:pt x="2" y="19832"/>
                      <a:pt x="20" y="20048"/>
                    </a:cubicBezTo>
                    <a:cubicBezTo>
                      <a:pt x="38" y="20265"/>
                      <a:pt x="70" y="20441"/>
                      <a:pt x="142" y="20622"/>
                    </a:cubicBezTo>
                    <a:cubicBezTo>
                      <a:pt x="232" y="20819"/>
                      <a:pt x="375" y="20999"/>
                      <a:pt x="560" y="21148"/>
                    </a:cubicBezTo>
                    <a:cubicBezTo>
                      <a:pt x="744" y="21295"/>
                      <a:pt x="961" y="21411"/>
                      <a:pt x="1208" y="21483"/>
                    </a:cubicBezTo>
                    <a:cubicBezTo>
                      <a:pt x="1435" y="21541"/>
                      <a:pt x="1657" y="21566"/>
                      <a:pt x="1924" y="21581"/>
                    </a:cubicBezTo>
                    <a:cubicBezTo>
                      <a:pt x="2191" y="21595"/>
                      <a:pt x="2503" y="21597"/>
                      <a:pt x="2923" y="21597"/>
                    </a:cubicBezTo>
                    <a:lnTo>
                      <a:pt x="18657" y="21597"/>
                    </a:lnTo>
                    <a:cubicBezTo>
                      <a:pt x="19083" y="21597"/>
                      <a:pt x="19407" y="21595"/>
                      <a:pt x="19676" y="21581"/>
                    </a:cubicBezTo>
                    <a:cubicBezTo>
                      <a:pt x="19946" y="21566"/>
                      <a:pt x="20165" y="21541"/>
                      <a:pt x="20392" y="21483"/>
                    </a:cubicBezTo>
                    <a:cubicBezTo>
                      <a:pt x="20640" y="21411"/>
                      <a:pt x="20856" y="21295"/>
                      <a:pt x="21040" y="21148"/>
                    </a:cubicBezTo>
                    <a:cubicBezTo>
                      <a:pt x="21225" y="20999"/>
                      <a:pt x="21368" y="20819"/>
                      <a:pt x="21458" y="20622"/>
                    </a:cubicBezTo>
                    <a:cubicBezTo>
                      <a:pt x="21530" y="20441"/>
                      <a:pt x="21562" y="20264"/>
                      <a:pt x="21580" y="20048"/>
                    </a:cubicBezTo>
                    <a:cubicBezTo>
                      <a:pt x="21598" y="19832"/>
                      <a:pt x="21600" y="19578"/>
                      <a:pt x="21600" y="19241"/>
                    </a:cubicBezTo>
                    <a:lnTo>
                      <a:pt x="21600" y="6434"/>
                    </a:lnTo>
                    <a:lnTo>
                      <a:pt x="13574" y="1"/>
                    </a:lnTo>
                    <a:lnTo>
                      <a:pt x="2943" y="1"/>
                    </a:lnTo>
                    <a:lnTo>
                      <a:pt x="2923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  <p:sp>
            <p:nvSpPr>
              <p:cNvPr id="17" name="Shape 63902">
                <a:extLst>
                  <a:ext uri="{FF2B5EF4-FFF2-40B4-BE49-F238E27FC236}">
                    <a16:creationId xmlns:a16="http://schemas.microsoft.com/office/drawing/2014/main" id="{21EF50AD-F23F-F19F-D4A1-44DAA2365242}"/>
                  </a:ext>
                </a:extLst>
              </p:cNvPr>
              <p:cNvSpPr/>
              <p:nvPr/>
            </p:nvSpPr>
            <p:spPr>
              <a:xfrm>
                <a:off x="795653" y="0"/>
                <a:ext cx="474348" cy="47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08"/>
                    </a:moveTo>
                    <a:lnTo>
                      <a:pt x="112" y="0"/>
                    </a:lnTo>
                    <a:lnTo>
                      <a:pt x="0" y="13709"/>
                    </a:lnTo>
                    <a:cubicBezTo>
                      <a:pt x="0" y="14852"/>
                      <a:pt x="0" y="15710"/>
                      <a:pt x="48" y="16433"/>
                    </a:cubicBezTo>
                    <a:cubicBezTo>
                      <a:pt x="95" y="17156"/>
                      <a:pt x="191" y="17746"/>
                      <a:pt x="383" y="18353"/>
                    </a:cubicBezTo>
                    <a:cubicBezTo>
                      <a:pt x="624" y="19018"/>
                      <a:pt x="1002" y="19607"/>
                      <a:pt x="1495" y="20102"/>
                    </a:cubicBezTo>
                    <a:cubicBezTo>
                      <a:pt x="1989" y="20596"/>
                      <a:pt x="2577" y="20974"/>
                      <a:pt x="3241" y="21216"/>
                    </a:cubicBezTo>
                    <a:cubicBezTo>
                      <a:pt x="3847" y="21409"/>
                      <a:pt x="4432" y="21505"/>
                      <a:pt x="5147" y="21552"/>
                    </a:cubicBezTo>
                    <a:cubicBezTo>
                      <a:pt x="5862" y="21600"/>
                      <a:pt x="6707" y="21600"/>
                      <a:pt x="7831" y="21600"/>
                    </a:cubicBezTo>
                    <a:lnTo>
                      <a:pt x="21600" y="21508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</p:grpSp>
        <p:grpSp>
          <p:nvGrpSpPr>
            <p:cNvPr id="18" name="Group 63908">
              <a:extLst>
                <a:ext uri="{FF2B5EF4-FFF2-40B4-BE49-F238E27FC236}">
                  <a16:creationId xmlns:a16="http://schemas.microsoft.com/office/drawing/2014/main" id="{C6D4A8EE-82C0-FB84-90F9-942433E78AAA}"/>
                </a:ext>
              </a:extLst>
            </p:cNvPr>
            <p:cNvGrpSpPr/>
            <p:nvPr/>
          </p:nvGrpSpPr>
          <p:grpSpPr>
            <a:xfrm>
              <a:off x="3100878" y="3348944"/>
              <a:ext cx="770810" cy="960637"/>
              <a:chOff x="0" y="0"/>
              <a:chExt cx="1270000" cy="1582765"/>
            </a:xfrm>
          </p:grpSpPr>
          <p:sp>
            <p:nvSpPr>
              <p:cNvPr id="19" name="Shape 63906">
                <a:extLst>
                  <a:ext uri="{FF2B5EF4-FFF2-40B4-BE49-F238E27FC236}">
                    <a16:creationId xmlns:a16="http://schemas.microsoft.com/office/drawing/2014/main" id="{6744D296-9098-C808-3CC9-742F0C97AEF2}"/>
                  </a:ext>
                </a:extLst>
              </p:cNvPr>
              <p:cNvSpPr/>
              <p:nvPr/>
            </p:nvSpPr>
            <p:spPr>
              <a:xfrm>
                <a:off x="0" y="0"/>
                <a:ext cx="1270000" cy="1582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7" extrusionOk="0">
                    <a:moveTo>
                      <a:pt x="2923" y="1"/>
                    </a:moveTo>
                    <a:cubicBezTo>
                      <a:pt x="2503" y="1"/>
                      <a:pt x="2191" y="-3"/>
                      <a:pt x="1924" y="11"/>
                    </a:cubicBezTo>
                    <a:cubicBezTo>
                      <a:pt x="1656" y="26"/>
                      <a:pt x="1433" y="57"/>
                      <a:pt x="1208" y="114"/>
                    </a:cubicBezTo>
                    <a:cubicBezTo>
                      <a:pt x="960" y="187"/>
                      <a:pt x="744" y="298"/>
                      <a:pt x="560" y="445"/>
                    </a:cubicBezTo>
                    <a:cubicBezTo>
                      <a:pt x="374" y="593"/>
                      <a:pt x="231" y="772"/>
                      <a:pt x="142" y="970"/>
                    </a:cubicBezTo>
                    <a:cubicBezTo>
                      <a:pt x="70" y="1152"/>
                      <a:pt x="38" y="1330"/>
                      <a:pt x="20" y="1544"/>
                    </a:cubicBezTo>
                    <a:cubicBezTo>
                      <a:pt x="2" y="1758"/>
                      <a:pt x="0" y="2009"/>
                      <a:pt x="0" y="2345"/>
                    </a:cubicBezTo>
                    <a:lnTo>
                      <a:pt x="0" y="19236"/>
                    </a:lnTo>
                    <a:cubicBezTo>
                      <a:pt x="0" y="19578"/>
                      <a:pt x="2" y="19832"/>
                      <a:pt x="20" y="20048"/>
                    </a:cubicBezTo>
                    <a:cubicBezTo>
                      <a:pt x="38" y="20265"/>
                      <a:pt x="70" y="20441"/>
                      <a:pt x="142" y="20622"/>
                    </a:cubicBezTo>
                    <a:cubicBezTo>
                      <a:pt x="232" y="20819"/>
                      <a:pt x="375" y="20999"/>
                      <a:pt x="560" y="21148"/>
                    </a:cubicBezTo>
                    <a:cubicBezTo>
                      <a:pt x="744" y="21295"/>
                      <a:pt x="961" y="21411"/>
                      <a:pt x="1208" y="21483"/>
                    </a:cubicBezTo>
                    <a:cubicBezTo>
                      <a:pt x="1435" y="21541"/>
                      <a:pt x="1657" y="21566"/>
                      <a:pt x="1924" y="21581"/>
                    </a:cubicBezTo>
                    <a:cubicBezTo>
                      <a:pt x="2191" y="21595"/>
                      <a:pt x="2503" y="21597"/>
                      <a:pt x="2923" y="21597"/>
                    </a:cubicBezTo>
                    <a:lnTo>
                      <a:pt x="18657" y="21597"/>
                    </a:lnTo>
                    <a:cubicBezTo>
                      <a:pt x="19083" y="21597"/>
                      <a:pt x="19407" y="21595"/>
                      <a:pt x="19676" y="21581"/>
                    </a:cubicBezTo>
                    <a:cubicBezTo>
                      <a:pt x="19946" y="21566"/>
                      <a:pt x="20165" y="21541"/>
                      <a:pt x="20392" y="21483"/>
                    </a:cubicBezTo>
                    <a:cubicBezTo>
                      <a:pt x="20640" y="21411"/>
                      <a:pt x="20856" y="21295"/>
                      <a:pt x="21040" y="21148"/>
                    </a:cubicBezTo>
                    <a:cubicBezTo>
                      <a:pt x="21225" y="20999"/>
                      <a:pt x="21368" y="20819"/>
                      <a:pt x="21458" y="20622"/>
                    </a:cubicBezTo>
                    <a:cubicBezTo>
                      <a:pt x="21530" y="20441"/>
                      <a:pt x="21562" y="20264"/>
                      <a:pt x="21580" y="20048"/>
                    </a:cubicBezTo>
                    <a:cubicBezTo>
                      <a:pt x="21598" y="19832"/>
                      <a:pt x="21600" y="19578"/>
                      <a:pt x="21600" y="19241"/>
                    </a:cubicBezTo>
                    <a:lnTo>
                      <a:pt x="21600" y="6434"/>
                    </a:lnTo>
                    <a:lnTo>
                      <a:pt x="13574" y="1"/>
                    </a:lnTo>
                    <a:lnTo>
                      <a:pt x="2943" y="1"/>
                    </a:lnTo>
                    <a:lnTo>
                      <a:pt x="2923" y="1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  <p:sp>
            <p:nvSpPr>
              <p:cNvPr id="20" name="Shape 63907">
                <a:extLst>
                  <a:ext uri="{FF2B5EF4-FFF2-40B4-BE49-F238E27FC236}">
                    <a16:creationId xmlns:a16="http://schemas.microsoft.com/office/drawing/2014/main" id="{9268B652-6348-C47C-27D8-51988FE8D120}"/>
                  </a:ext>
                </a:extLst>
              </p:cNvPr>
              <p:cNvSpPr/>
              <p:nvPr/>
            </p:nvSpPr>
            <p:spPr>
              <a:xfrm>
                <a:off x="795653" y="0"/>
                <a:ext cx="474348" cy="47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08"/>
                    </a:moveTo>
                    <a:lnTo>
                      <a:pt x="112" y="0"/>
                    </a:lnTo>
                    <a:lnTo>
                      <a:pt x="0" y="13709"/>
                    </a:lnTo>
                    <a:cubicBezTo>
                      <a:pt x="0" y="14852"/>
                      <a:pt x="0" y="15710"/>
                      <a:pt x="48" y="16433"/>
                    </a:cubicBezTo>
                    <a:cubicBezTo>
                      <a:pt x="95" y="17156"/>
                      <a:pt x="191" y="17746"/>
                      <a:pt x="383" y="18353"/>
                    </a:cubicBezTo>
                    <a:cubicBezTo>
                      <a:pt x="624" y="19018"/>
                      <a:pt x="1002" y="19607"/>
                      <a:pt x="1495" y="20102"/>
                    </a:cubicBezTo>
                    <a:cubicBezTo>
                      <a:pt x="1989" y="20596"/>
                      <a:pt x="2577" y="20974"/>
                      <a:pt x="3241" y="21216"/>
                    </a:cubicBezTo>
                    <a:cubicBezTo>
                      <a:pt x="3847" y="21409"/>
                      <a:pt x="4432" y="21505"/>
                      <a:pt x="5147" y="21552"/>
                    </a:cubicBezTo>
                    <a:cubicBezTo>
                      <a:pt x="5862" y="21600"/>
                      <a:pt x="6707" y="21600"/>
                      <a:pt x="7831" y="21600"/>
                    </a:cubicBezTo>
                    <a:lnTo>
                      <a:pt x="21600" y="21508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</p:grpSp>
        <p:grpSp>
          <p:nvGrpSpPr>
            <p:cNvPr id="21" name="Group 63913">
              <a:extLst>
                <a:ext uri="{FF2B5EF4-FFF2-40B4-BE49-F238E27FC236}">
                  <a16:creationId xmlns:a16="http://schemas.microsoft.com/office/drawing/2014/main" id="{95F2A044-FC71-FA61-0CDA-0FDF50EE856E}"/>
                </a:ext>
              </a:extLst>
            </p:cNvPr>
            <p:cNvGrpSpPr/>
            <p:nvPr/>
          </p:nvGrpSpPr>
          <p:grpSpPr>
            <a:xfrm>
              <a:off x="2346391" y="4537059"/>
              <a:ext cx="770809" cy="960637"/>
              <a:chOff x="0" y="0"/>
              <a:chExt cx="1270000" cy="1582765"/>
            </a:xfrm>
          </p:grpSpPr>
          <p:sp>
            <p:nvSpPr>
              <p:cNvPr id="22" name="Shape 63911">
                <a:extLst>
                  <a:ext uri="{FF2B5EF4-FFF2-40B4-BE49-F238E27FC236}">
                    <a16:creationId xmlns:a16="http://schemas.microsoft.com/office/drawing/2014/main" id="{72F29EE9-493A-410B-6BE1-B3BC5C5E0EE3}"/>
                  </a:ext>
                </a:extLst>
              </p:cNvPr>
              <p:cNvSpPr/>
              <p:nvPr/>
            </p:nvSpPr>
            <p:spPr>
              <a:xfrm>
                <a:off x="0" y="0"/>
                <a:ext cx="1270000" cy="1582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7" extrusionOk="0">
                    <a:moveTo>
                      <a:pt x="2923" y="1"/>
                    </a:moveTo>
                    <a:cubicBezTo>
                      <a:pt x="2503" y="1"/>
                      <a:pt x="2191" y="-3"/>
                      <a:pt x="1924" y="11"/>
                    </a:cubicBezTo>
                    <a:cubicBezTo>
                      <a:pt x="1656" y="26"/>
                      <a:pt x="1433" y="57"/>
                      <a:pt x="1208" y="114"/>
                    </a:cubicBezTo>
                    <a:cubicBezTo>
                      <a:pt x="960" y="187"/>
                      <a:pt x="744" y="298"/>
                      <a:pt x="560" y="445"/>
                    </a:cubicBezTo>
                    <a:cubicBezTo>
                      <a:pt x="374" y="593"/>
                      <a:pt x="231" y="772"/>
                      <a:pt x="142" y="970"/>
                    </a:cubicBezTo>
                    <a:cubicBezTo>
                      <a:pt x="70" y="1152"/>
                      <a:pt x="38" y="1330"/>
                      <a:pt x="20" y="1544"/>
                    </a:cubicBezTo>
                    <a:cubicBezTo>
                      <a:pt x="2" y="1758"/>
                      <a:pt x="0" y="2009"/>
                      <a:pt x="0" y="2345"/>
                    </a:cubicBezTo>
                    <a:lnTo>
                      <a:pt x="0" y="19236"/>
                    </a:lnTo>
                    <a:cubicBezTo>
                      <a:pt x="0" y="19578"/>
                      <a:pt x="2" y="19832"/>
                      <a:pt x="20" y="20048"/>
                    </a:cubicBezTo>
                    <a:cubicBezTo>
                      <a:pt x="38" y="20265"/>
                      <a:pt x="70" y="20441"/>
                      <a:pt x="142" y="20622"/>
                    </a:cubicBezTo>
                    <a:cubicBezTo>
                      <a:pt x="232" y="20819"/>
                      <a:pt x="375" y="20999"/>
                      <a:pt x="560" y="21148"/>
                    </a:cubicBezTo>
                    <a:cubicBezTo>
                      <a:pt x="744" y="21295"/>
                      <a:pt x="961" y="21411"/>
                      <a:pt x="1208" y="21483"/>
                    </a:cubicBezTo>
                    <a:cubicBezTo>
                      <a:pt x="1435" y="21541"/>
                      <a:pt x="1657" y="21566"/>
                      <a:pt x="1924" y="21581"/>
                    </a:cubicBezTo>
                    <a:cubicBezTo>
                      <a:pt x="2191" y="21595"/>
                      <a:pt x="2503" y="21597"/>
                      <a:pt x="2923" y="21597"/>
                    </a:cubicBezTo>
                    <a:lnTo>
                      <a:pt x="18657" y="21597"/>
                    </a:lnTo>
                    <a:cubicBezTo>
                      <a:pt x="19083" y="21597"/>
                      <a:pt x="19407" y="21595"/>
                      <a:pt x="19676" y="21581"/>
                    </a:cubicBezTo>
                    <a:cubicBezTo>
                      <a:pt x="19946" y="21566"/>
                      <a:pt x="20165" y="21541"/>
                      <a:pt x="20392" y="21483"/>
                    </a:cubicBezTo>
                    <a:cubicBezTo>
                      <a:pt x="20640" y="21411"/>
                      <a:pt x="20856" y="21295"/>
                      <a:pt x="21040" y="21148"/>
                    </a:cubicBezTo>
                    <a:cubicBezTo>
                      <a:pt x="21225" y="20999"/>
                      <a:pt x="21368" y="20819"/>
                      <a:pt x="21458" y="20622"/>
                    </a:cubicBezTo>
                    <a:cubicBezTo>
                      <a:pt x="21530" y="20441"/>
                      <a:pt x="21562" y="20264"/>
                      <a:pt x="21580" y="20048"/>
                    </a:cubicBezTo>
                    <a:cubicBezTo>
                      <a:pt x="21598" y="19832"/>
                      <a:pt x="21600" y="19578"/>
                      <a:pt x="21600" y="19241"/>
                    </a:cubicBezTo>
                    <a:lnTo>
                      <a:pt x="21600" y="6434"/>
                    </a:lnTo>
                    <a:lnTo>
                      <a:pt x="13574" y="1"/>
                    </a:lnTo>
                    <a:lnTo>
                      <a:pt x="2943" y="1"/>
                    </a:lnTo>
                    <a:lnTo>
                      <a:pt x="2923" y="1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  <p:sp>
            <p:nvSpPr>
              <p:cNvPr id="23" name="Shape 63912">
                <a:extLst>
                  <a:ext uri="{FF2B5EF4-FFF2-40B4-BE49-F238E27FC236}">
                    <a16:creationId xmlns:a16="http://schemas.microsoft.com/office/drawing/2014/main" id="{10437FB3-62F5-1DA7-9B71-3F7798F4DE9F}"/>
                  </a:ext>
                </a:extLst>
              </p:cNvPr>
              <p:cNvSpPr/>
              <p:nvPr/>
            </p:nvSpPr>
            <p:spPr>
              <a:xfrm>
                <a:off x="795653" y="0"/>
                <a:ext cx="474348" cy="47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08"/>
                    </a:moveTo>
                    <a:lnTo>
                      <a:pt x="112" y="0"/>
                    </a:lnTo>
                    <a:lnTo>
                      <a:pt x="0" y="13709"/>
                    </a:lnTo>
                    <a:cubicBezTo>
                      <a:pt x="0" y="14852"/>
                      <a:pt x="0" y="15710"/>
                      <a:pt x="48" y="16433"/>
                    </a:cubicBezTo>
                    <a:cubicBezTo>
                      <a:pt x="95" y="17156"/>
                      <a:pt x="191" y="17746"/>
                      <a:pt x="383" y="18353"/>
                    </a:cubicBezTo>
                    <a:cubicBezTo>
                      <a:pt x="624" y="19018"/>
                      <a:pt x="1002" y="19607"/>
                      <a:pt x="1495" y="20102"/>
                    </a:cubicBezTo>
                    <a:cubicBezTo>
                      <a:pt x="1989" y="20596"/>
                      <a:pt x="2577" y="20974"/>
                      <a:pt x="3241" y="21216"/>
                    </a:cubicBezTo>
                    <a:cubicBezTo>
                      <a:pt x="3847" y="21409"/>
                      <a:pt x="4432" y="21505"/>
                      <a:pt x="5147" y="21552"/>
                    </a:cubicBezTo>
                    <a:cubicBezTo>
                      <a:pt x="5862" y="21600"/>
                      <a:pt x="6707" y="21600"/>
                      <a:pt x="7831" y="21600"/>
                    </a:cubicBezTo>
                    <a:lnTo>
                      <a:pt x="21600" y="21508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 sz="1899">
                  <a:latin typeface="Lato Light" panose="020F0502020204030203" pitchFamily="34" charset="0"/>
                </a:endParaRPr>
              </a:p>
            </p:txBody>
          </p:sp>
        </p:grpSp>
        <p:sp>
          <p:nvSpPr>
            <p:cNvPr id="24" name="Freeform 756">
              <a:extLst>
                <a:ext uri="{FF2B5EF4-FFF2-40B4-BE49-F238E27FC236}">
                  <a16:creationId xmlns:a16="http://schemas.microsoft.com/office/drawing/2014/main" id="{AAD4F242-A19D-B358-B02C-01F06A6C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410" y="2472752"/>
              <a:ext cx="336790" cy="336790"/>
            </a:xfrm>
            <a:custGeom>
              <a:avLst/>
              <a:gdLst>
                <a:gd name="T0" fmla="*/ 9383 w 306026"/>
                <a:gd name="T1" fmla="*/ 282598 h 305668"/>
                <a:gd name="T2" fmla="*/ 27066 w 306026"/>
                <a:gd name="T3" fmla="*/ 250157 h 305668"/>
                <a:gd name="T4" fmla="*/ 90942 w 306026"/>
                <a:gd name="T5" fmla="*/ 269261 h 305668"/>
                <a:gd name="T6" fmla="*/ 27066 w 306026"/>
                <a:gd name="T7" fmla="*/ 296656 h 305668"/>
                <a:gd name="T8" fmla="*/ 119451 w 306026"/>
                <a:gd name="T9" fmla="*/ 282598 h 305668"/>
                <a:gd name="T10" fmla="*/ 276073 w 306026"/>
                <a:gd name="T11" fmla="*/ 273227 h 305668"/>
                <a:gd name="T12" fmla="*/ 144352 w 306026"/>
                <a:gd name="T13" fmla="*/ 250157 h 305668"/>
                <a:gd name="T14" fmla="*/ 27066 w 306026"/>
                <a:gd name="T15" fmla="*/ 250157 h 305668"/>
                <a:gd name="T16" fmla="*/ 94551 w 306026"/>
                <a:gd name="T17" fmla="*/ 240785 h 305668"/>
                <a:gd name="T18" fmla="*/ 188749 w 306026"/>
                <a:gd name="T19" fmla="*/ 69367 h 305668"/>
                <a:gd name="T20" fmla="*/ 188749 w 306026"/>
                <a:gd name="T21" fmla="*/ 69367 h 305668"/>
                <a:gd name="T22" fmla="*/ 184068 w 306026"/>
                <a:gd name="T23" fmla="*/ 189778 h 305668"/>
                <a:gd name="T24" fmla="*/ 184068 w 306026"/>
                <a:gd name="T25" fmla="*/ 59965 h 305668"/>
                <a:gd name="T26" fmla="*/ 83003 w 306026"/>
                <a:gd name="T27" fmla="*/ 55511 h 305668"/>
                <a:gd name="T28" fmla="*/ 94551 w 306026"/>
                <a:gd name="T29" fmla="*/ 208344 h 305668"/>
                <a:gd name="T30" fmla="*/ 48358 w 306026"/>
                <a:gd name="T31" fmla="*/ 208344 h 305668"/>
                <a:gd name="T32" fmla="*/ 59906 w 306026"/>
                <a:gd name="T33" fmla="*/ 55511 h 305668"/>
                <a:gd name="T34" fmla="*/ 71454 w 306026"/>
                <a:gd name="T35" fmla="*/ 12256 h 305668"/>
                <a:gd name="T36" fmla="*/ 81920 w 306026"/>
                <a:gd name="T37" fmla="*/ 46499 h 305668"/>
                <a:gd name="T38" fmla="*/ 149044 w 306026"/>
                <a:gd name="T39" fmla="*/ 9372 h 305668"/>
                <a:gd name="T40" fmla="*/ 167088 w 306026"/>
                <a:gd name="T41" fmla="*/ 39290 h 305668"/>
                <a:gd name="T42" fmla="*/ 149044 w 306026"/>
                <a:gd name="T43" fmla="*/ 68848 h 305668"/>
                <a:gd name="T44" fmla="*/ 162396 w 306026"/>
                <a:gd name="T45" fmla="*/ 78220 h 305668"/>
                <a:gd name="T46" fmla="*/ 162396 w 306026"/>
                <a:gd name="T47" fmla="*/ 103091 h 305668"/>
                <a:gd name="T48" fmla="*/ 149044 w 306026"/>
                <a:gd name="T49" fmla="*/ 112463 h 305668"/>
                <a:gd name="T50" fmla="*/ 167088 w 306026"/>
                <a:gd name="T51" fmla="*/ 142381 h 305668"/>
                <a:gd name="T52" fmla="*/ 149044 w 306026"/>
                <a:gd name="T53" fmla="*/ 171938 h 305668"/>
                <a:gd name="T54" fmla="*/ 162396 w 306026"/>
                <a:gd name="T55" fmla="*/ 181310 h 305668"/>
                <a:gd name="T56" fmla="*/ 162396 w 306026"/>
                <a:gd name="T57" fmla="*/ 206542 h 305668"/>
                <a:gd name="T58" fmla="*/ 149044 w 306026"/>
                <a:gd name="T59" fmla="*/ 215553 h 305668"/>
                <a:gd name="T60" fmla="*/ 180440 w 306026"/>
                <a:gd name="T61" fmla="*/ 219158 h 305668"/>
                <a:gd name="T62" fmla="*/ 185132 w 306026"/>
                <a:gd name="T63" fmla="*/ 35686 h 305668"/>
                <a:gd name="T64" fmla="*/ 149044 w 306026"/>
                <a:gd name="T65" fmla="*/ 9372 h 305668"/>
                <a:gd name="T66" fmla="*/ 189823 w 306026"/>
                <a:gd name="T67" fmla="*/ 4686 h 305668"/>
                <a:gd name="T68" fmla="*/ 189823 w 306026"/>
                <a:gd name="T69" fmla="*/ 223844 h 305668"/>
                <a:gd name="T70" fmla="*/ 306026 w 306026"/>
                <a:gd name="T71" fmla="*/ 245471 h 305668"/>
                <a:gd name="T72" fmla="*/ 294117 w 306026"/>
                <a:gd name="T73" fmla="*/ 296656 h 305668"/>
                <a:gd name="T74" fmla="*/ 301335 w 306026"/>
                <a:gd name="T75" fmla="*/ 305668 h 305668"/>
                <a:gd name="T76" fmla="*/ 0 w 306026"/>
                <a:gd name="T77" fmla="*/ 263855 h 305668"/>
                <a:gd name="T78" fmla="*/ 38975 w 306026"/>
                <a:gd name="T79" fmla="*/ 41813 h 305668"/>
                <a:gd name="T80" fmla="*/ 39697 w 306026"/>
                <a:gd name="T81" fmla="*/ 39290 h 305668"/>
                <a:gd name="T82" fmla="*/ 102851 w 306026"/>
                <a:gd name="T83" fmla="*/ 39290 h 305668"/>
                <a:gd name="T84" fmla="*/ 103934 w 306026"/>
                <a:gd name="T85" fmla="*/ 240785 h 305668"/>
                <a:gd name="T86" fmla="*/ 144352 w 306026"/>
                <a:gd name="T87" fmla="*/ 0 h 305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6026" h="305668">
                  <a:moveTo>
                    <a:pt x="17683" y="251599"/>
                  </a:moveTo>
                  <a:cubicBezTo>
                    <a:pt x="12631" y="253401"/>
                    <a:pt x="9383" y="258448"/>
                    <a:pt x="9383" y="263855"/>
                  </a:cubicBezTo>
                  <a:lnTo>
                    <a:pt x="9383" y="282598"/>
                  </a:lnTo>
                  <a:cubicBezTo>
                    <a:pt x="9383" y="288366"/>
                    <a:pt x="12631" y="293052"/>
                    <a:pt x="17683" y="295214"/>
                  </a:cubicBezTo>
                  <a:cubicBezTo>
                    <a:pt x="23457" y="282959"/>
                    <a:pt x="23457" y="263855"/>
                    <a:pt x="17683" y="251599"/>
                  </a:cubicBezTo>
                  <a:close/>
                  <a:moveTo>
                    <a:pt x="27066" y="250157"/>
                  </a:moveTo>
                  <a:cubicBezTo>
                    <a:pt x="28871" y="254843"/>
                    <a:pt x="29953" y="259169"/>
                    <a:pt x="30675" y="264215"/>
                  </a:cubicBezTo>
                  <a:lnTo>
                    <a:pt x="86611" y="264215"/>
                  </a:lnTo>
                  <a:cubicBezTo>
                    <a:pt x="89138" y="264215"/>
                    <a:pt x="90942" y="266378"/>
                    <a:pt x="90942" y="269261"/>
                  </a:cubicBezTo>
                  <a:cubicBezTo>
                    <a:pt x="90942" y="271424"/>
                    <a:pt x="89138" y="273587"/>
                    <a:pt x="86611" y="273587"/>
                  </a:cubicBezTo>
                  <a:lnTo>
                    <a:pt x="31397" y="273587"/>
                  </a:lnTo>
                  <a:cubicBezTo>
                    <a:pt x="31397" y="281877"/>
                    <a:pt x="29953" y="289447"/>
                    <a:pt x="27066" y="296656"/>
                  </a:cubicBezTo>
                  <a:lnTo>
                    <a:pt x="282569" y="296656"/>
                  </a:lnTo>
                  <a:cubicBezTo>
                    <a:pt x="280043" y="291970"/>
                    <a:pt x="278239" y="287645"/>
                    <a:pt x="276795" y="282598"/>
                  </a:cubicBezTo>
                  <a:lnTo>
                    <a:pt x="119451" y="282598"/>
                  </a:lnTo>
                  <a:cubicBezTo>
                    <a:pt x="116925" y="282598"/>
                    <a:pt x="114760" y="280436"/>
                    <a:pt x="114760" y="277912"/>
                  </a:cubicBezTo>
                  <a:cubicBezTo>
                    <a:pt x="114760" y="275389"/>
                    <a:pt x="116925" y="273227"/>
                    <a:pt x="119451" y="273227"/>
                  </a:cubicBezTo>
                  <a:lnTo>
                    <a:pt x="276073" y="273227"/>
                  </a:lnTo>
                  <a:cubicBezTo>
                    <a:pt x="276073" y="265296"/>
                    <a:pt x="278239" y="257006"/>
                    <a:pt x="282569" y="250157"/>
                  </a:cubicBezTo>
                  <a:lnTo>
                    <a:pt x="185132" y="250157"/>
                  </a:lnTo>
                  <a:lnTo>
                    <a:pt x="144352" y="250157"/>
                  </a:lnTo>
                  <a:lnTo>
                    <a:pt x="99242" y="250157"/>
                  </a:lnTo>
                  <a:lnTo>
                    <a:pt x="43667" y="250157"/>
                  </a:lnTo>
                  <a:lnTo>
                    <a:pt x="27066" y="250157"/>
                  </a:lnTo>
                  <a:close/>
                  <a:moveTo>
                    <a:pt x="48358" y="217716"/>
                  </a:moveTo>
                  <a:lnTo>
                    <a:pt x="48358" y="240785"/>
                  </a:lnTo>
                  <a:lnTo>
                    <a:pt x="94551" y="240785"/>
                  </a:lnTo>
                  <a:lnTo>
                    <a:pt x="94551" y="217716"/>
                  </a:lnTo>
                  <a:lnTo>
                    <a:pt x="48358" y="217716"/>
                  </a:lnTo>
                  <a:close/>
                  <a:moveTo>
                    <a:pt x="188749" y="69367"/>
                  </a:moveTo>
                  <a:lnTo>
                    <a:pt x="188749" y="180015"/>
                  </a:lnTo>
                  <a:cubicBezTo>
                    <a:pt x="217193" y="177846"/>
                    <a:pt x="239516" y="153619"/>
                    <a:pt x="239516" y="124691"/>
                  </a:cubicBezTo>
                  <a:cubicBezTo>
                    <a:pt x="239516" y="95763"/>
                    <a:pt x="217193" y="71898"/>
                    <a:pt x="188749" y="69367"/>
                  </a:cubicBezTo>
                  <a:close/>
                  <a:moveTo>
                    <a:pt x="184068" y="59965"/>
                  </a:moveTo>
                  <a:cubicBezTo>
                    <a:pt x="220073" y="59965"/>
                    <a:pt x="248877" y="88893"/>
                    <a:pt x="248877" y="124691"/>
                  </a:cubicBezTo>
                  <a:cubicBezTo>
                    <a:pt x="248877" y="160489"/>
                    <a:pt x="220073" y="189778"/>
                    <a:pt x="184068" y="189778"/>
                  </a:cubicBezTo>
                  <a:cubicBezTo>
                    <a:pt x="181548" y="189778"/>
                    <a:pt x="179387" y="187609"/>
                    <a:pt x="179387" y="185078"/>
                  </a:cubicBezTo>
                  <a:lnTo>
                    <a:pt x="179387" y="64666"/>
                  </a:lnTo>
                  <a:cubicBezTo>
                    <a:pt x="179387" y="62135"/>
                    <a:pt x="181548" y="59965"/>
                    <a:pt x="184068" y="59965"/>
                  </a:cubicBezTo>
                  <a:close/>
                  <a:moveTo>
                    <a:pt x="94551" y="49743"/>
                  </a:moveTo>
                  <a:lnTo>
                    <a:pt x="85168" y="55150"/>
                  </a:lnTo>
                  <a:cubicBezTo>
                    <a:pt x="84446" y="55511"/>
                    <a:pt x="83724" y="55511"/>
                    <a:pt x="83003" y="55511"/>
                  </a:cubicBezTo>
                  <a:lnTo>
                    <a:pt x="76146" y="55511"/>
                  </a:lnTo>
                  <a:lnTo>
                    <a:pt x="76146" y="208344"/>
                  </a:lnTo>
                  <a:lnTo>
                    <a:pt x="94551" y="208344"/>
                  </a:lnTo>
                  <a:lnTo>
                    <a:pt x="94551" y="49743"/>
                  </a:lnTo>
                  <a:close/>
                  <a:moveTo>
                    <a:pt x="48358" y="49743"/>
                  </a:moveTo>
                  <a:lnTo>
                    <a:pt x="48358" y="208344"/>
                  </a:lnTo>
                  <a:lnTo>
                    <a:pt x="66763" y="208344"/>
                  </a:lnTo>
                  <a:lnTo>
                    <a:pt x="66763" y="55511"/>
                  </a:lnTo>
                  <a:lnTo>
                    <a:pt x="59906" y="55511"/>
                  </a:lnTo>
                  <a:cubicBezTo>
                    <a:pt x="58824" y="55511"/>
                    <a:pt x="58102" y="55511"/>
                    <a:pt x="57380" y="55150"/>
                  </a:cubicBezTo>
                  <a:lnTo>
                    <a:pt x="48358" y="49743"/>
                  </a:lnTo>
                  <a:close/>
                  <a:moveTo>
                    <a:pt x="71454" y="12256"/>
                  </a:moveTo>
                  <a:lnTo>
                    <a:pt x="50523" y="40372"/>
                  </a:lnTo>
                  <a:lnTo>
                    <a:pt x="60989" y="46499"/>
                  </a:lnTo>
                  <a:lnTo>
                    <a:pt x="81920" y="46499"/>
                  </a:lnTo>
                  <a:lnTo>
                    <a:pt x="92385" y="40372"/>
                  </a:lnTo>
                  <a:lnTo>
                    <a:pt x="71454" y="12256"/>
                  </a:lnTo>
                  <a:close/>
                  <a:moveTo>
                    <a:pt x="149044" y="9372"/>
                  </a:moveTo>
                  <a:lnTo>
                    <a:pt x="149044" y="34604"/>
                  </a:lnTo>
                  <a:lnTo>
                    <a:pt x="162396" y="34604"/>
                  </a:lnTo>
                  <a:cubicBezTo>
                    <a:pt x="164922" y="34604"/>
                    <a:pt x="167088" y="36407"/>
                    <a:pt x="167088" y="39290"/>
                  </a:cubicBezTo>
                  <a:cubicBezTo>
                    <a:pt x="167088" y="41813"/>
                    <a:pt x="164922" y="43616"/>
                    <a:pt x="162396" y="43616"/>
                  </a:cubicBezTo>
                  <a:lnTo>
                    <a:pt x="149044" y="43616"/>
                  </a:lnTo>
                  <a:lnTo>
                    <a:pt x="149044" y="68848"/>
                  </a:lnTo>
                  <a:lnTo>
                    <a:pt x="162396" y="68848"/>
                  </a:lnTo>
                  <a:cubicBezTo>
                    <a:pt x="164922" y="68848"/>
                    <a:pt x="167088" y="71010"/>
                    <a:pt x="167088" y="73534"/>
                  </a:cubicBezTo>
                  <a:cubicBezTo>
                    <a:pt x="167088" y="76057"/>
                    <a:pt x="164922" y="78220"/>
                    <a:pt x="162396" y="78220"/>
                  </a:cubicBezTo>
                  <a:lnTo>
                    <a:pt x="149044" y="78220"/>
                  </a:lnTo>
                  <a:lnTo>
                    <a:pt x="149044" y="103091"/>
                  </a:lnTo>
                  <a:lnTo>
                    <a:pt x="162396" y="103091"/>
                  </a:lnTo>
                  <a:cubicBezTo>
                    <a:pt x="164922" y="103091"/>
                    <a:pt x="167088" y="105254"/>
                    <a:pt x="167088" y="107777"/>
                  </a:cubicBezTo>
                  <a:cubicBezTo>
                    <a:pt x="167088" y="110300"/>
                    <a:pt x="164922" y="112463"/>
                    <a:pt x="162396" y="112463"/>
                  </a:cubicBezTo>
                  <a:lnTo>
                    <a:pt x="149044" y="112463"/>
                  </a:lnTo>
                  <a:lnTo>
                    <a:pt x="149044" y="137695"/>
                  </a:lnTo>
                  <a:lnTo>
                    <a:pt x="162396" y="137695"/>
                  </a:lnTo>
                  <a:cubicBezTo>
                    <a:pt x="164922" y="137695"/>
                    <a:pt x="167088" y="139858"/>
                    <a:pt x="167088" y="142381"/>
                  </a:cubicBezTo>
                  <a:cubicBezTo>
                    <a:pt x="167088" y="144904"/>
                    <a:pt x="164922" y="146706"/>
                    <a:pt x="162396" y="146706"/>
                  </a:cubicBezTo>
                  <a:lnTo>
                    <a:pt x="149044" y="146706"/>
                  </a:lnTo>
                  <a:lnTo>
                    <a:pt x="149044" y="171938"/>
                  </a:lnTo>
                  <a:lnTo>
                    <a:pt x="162396" y="171938"/>
                  </a:lnTo>
                  <a:cubicBezTo>
                    <a:pt x="164922" y="171938"/>
                    <a:pt x="167088" y="174101"/>
                    <a:pt x="167088" y="176624"/>
                  </a:cubicBezTo>
                  <a:cubicBezTo>
                    <a:pt x="167088" y="179147"/>
                    <a:pt x="164922" y="181310"/>
                    <a:pt x="162396" y="181310"/>
                  </a:cubicBezTo>
                  <a:lnTo>
                    <a:pt x="149044" y="181310"/>
                  </a:lnTo>
                  <a:lnTo>
                    <a:pt x="149044" y="206542"/>
                  </a:lnTo>
                  <a:lnTo>
                    <a:pt x="162396" y="206542"/>
                  </a:lnTo>
                  <a:cubicBezTo>
                    <a:pt x="164922" y="206542"/>
                    <a:pt x="167088" y="208344"/>
                    <a:pt x="167088" y="211228"/>
                  </a:cubicBezTo>
                  <a:cubicBezTo>
                    <a:pt x="167088" y="213751"/>
                    <a:pt x="164922" y="215553"/>
                    <a:pt x="162396" y="215553"/>
                  </a:cubicBezTo>
                  <a:lnTo>
                    <a:pt x="149044" y="215553"/>
                  </a:lnTo>
                  <a:lnTo>
                    <a:pt x="149044" y="240785"/>
                  </a:lnTo>
                  <a:lnTo>
                    <a:pt x="180440" y="240785"/>
                  </a:lnTo>
                  <a:lnTo>
                    <a:pt x="180440" y="219158"/>
                  </a:lnTo>
                  <a:cubicBezTo>
                    <a:pt x="180440" y="216635"/>
                    <a:pt x="182605" y="214833"/>
                    <a:pt x="185132" y="214833"/>
                  </a:cubicBezTo>
                  <a:cubicBezTo>
                    <a:pt x="234933" y="214833"/>
                    <a:pt x="274991" y="174461"/>
                    <a:pt x="274991" y="125079"/>
                  </a:cubicBezTo>
                  <a:cubicBezTo>
                    <a:pt x="274991" y="75696"/>
                    <a:pt x="234933" y="35686"/>
                    <a:pt x="185132" y="35686"/>
                  </a:cubicBezTo>
                  <a:cubicBezTo>
                    <a:pt x="182605" y="35686"/>
                    <a:pt x="180440" y="33523"/>
                    <a:pt x="180440" y="31000"/>
                  </a:cubicBezTo>
                  <a:lnTo>
                    <a:pt x="180440" y="9372"/>
                  </a:lnTo>
                  <a:lnTo>
                    <a:pt x="149044" y="9372"/>
                  </a:lnTo>
                  <a:close/>
                  <a:moveTo>
                    <a:pt x="144352" y="0"/>
                  </a:moveTo>
                  <a:lnTo>
                    <a:pt x="185132" y="0"/>
                  </a:lnTo>
                  <a:cubicBezTo>
                    <a:pt x="187658" y="0"/>
                    <a:pt x="189823" y="2163"/>
                    <a:pt x="189823" y="4686"/>
                  </a:cubicBezTo>
                  <a:lnTo>
                    <a:pt x="189823" y="26314"/>
                  </a:lnTo>
                  <a:cubicBezTo>
                    <a:pt x="242151" y="28837"/>
                    <a:pt x="284013" y="72092"/>
                    <a:pt x="284013" y="125079"/>
                  </a:cubicBezTo>
                  <a:cubicBezTo>
                    <a:pt x="284013" y="178066"/>
                    <a:pt x="242151" y="221321"/>
                    <a:pt x="189823" y="223844"/>
                  </a:cubicBezTo>
                  <a:lnTo>
                    <a:pt x="189823" y="240785"/>
                  </a:lnTo>
                  <a:lnTo>
                    <a:pt x="301335" y="240785"/>
                  </a:lnTo>
                  <a:cubicBezTo>
                    <a:pt x="303861" y="240785"/>
                    <a:pt x="306026" y="242948"/>
                    <a:pt x="306026" y="245471"/>
                  </a:cubicBezTo>
                  <a:cubicBezTo>
                    <a:pt x="306026" y="247995"/>
                    <a:pt x="303861" y="250157"/>
                    <a:pt x="301335" y="250157"/>
                  </a:cubicBezTo>
                  <a:lnTo>
                    <a:pt x="294117" y="250157"/>
                  </a:lnTo>
                  <a:cubicBezTo>
                    <a:pt x="282208" y="263134"/>
                    <a:pt x="282208" y="283319"/>
                    <a:pt x="294117" y="296656"/>
                  </a:cubicBezTo>
                  <a:lnTo>
                    <a:pt x="301335" y="296656"/>
                  </a:lnTo>
                  <a:cubicBezTo>
                    <a:pt x="303861" y="296656"/>
                    <a:pt x="306026" y="298458"/>
                    <a:pt x="306026" y="301342"/>
                  </a:cubicBezTo>
                  <a:cubicBezTo>
                    <a:pt x="306026" y="303865"/>
                    <a:pt x="303861" y="305668"/>
                    <a:pt x="301335" y="305668"/>
                  </a:cubicBezTo>
                  <a:lnTo>
                    <a:pt x="23457" y="305668"/>
                  </a:lnTo>
                  <a:cubicBezTo>
                    <a:pt x="10466" y="305668"/>
                    <a:pt x="0" y="295214"/>
                    <a:pt x="0" y="282598"/>
                  </a:cubicBezTo>
                  <a:lnTo>
                    <a:pt x="0" y="263855"/>
                  </a:lnTo>
                  <a:cubicBezTo>
                    <a:pt x="0" y="251239"/>
                    <a:pt x="10466" y="240785"/>
                    <a:pt x="23457" y="240785"/>
                  </a:cubicBezTo>
                  <a:lnTo>
                    <a:pt x="38975" y="240785"/>
                  </a:lnTo>
                  <a:lnTo>
                    <a:pt x="38975" y="41813"/>
                  </a:lnTo>
                  <a:cubicBezTo>
                    <a:pt x="38975" y="41453"/>
                    <a:pt x="38975" y="41093"/>
                    <a:pt x="38975" y="40732"/>
                  </a:cubicBezTo>
                  <a:cubicBezTo>
                    <a:pt x="38975" y="40732"/>
                    <a:pt x="38975" y="40732"/>
                    <a:pt x="39336" y="40732"/>
                  </a:cubicBezTo>
                  <a:cubicBezTo>
                    <a:pt x="39336" y="40011"/>
                    <a:pt x="39336" y="39651"/>
                    <a:pt x="39697" y="39290"/>
                  </a:cubicBezTo>
                  <a:lnTo>
                    <a:pt x="67485" y="2163"/>
                  </a:lnTo>
                  <a:cubicBezTo>
                    <a:pt x="69650" y="-360"/>
                    <a:pt x="73259" y="-360"/>
                    <a:pt x="75063" y="2163"/>
                  </a:cubicBezTo>
                  <a:lnTo>
                    <a:pt x="102851" y="39290"/>
                  </a:lnTo>
                  <a:cubicBezTo>
                    <a:pt x="103212" y="39651"/>
                    <a:pt x="103573" y="40011"/>
                    <a:pt x="103573" y="40732"/>
                  </a:cubicBezTo>
                  <a:cubicBezTo>
                    <a:pt x="103934" y="41093"/>
                    <a:pt x="103934" y="41453"/>
                    <a:pt x="103934" y="41813"/>
                  </a:cubicBezTo>
                  <a:lnTo>
                    <a:pt x="103934" y="240785"/>
                  </a:lnTo>
                  <a:lnTo>
                    <a:pt x="139661" y="240785"/>
                  </a:lnTo>
                  <a:lnTo>
                    <a:pt x="139661" y="4686"/>
                  </a:lnTo>
                  <a:cubicBezTo>
                    <a:pt x="139661" y="2163"/>
                    <a:pt x="141826" y="0"/>
                    <a:pt x="1443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sz="1050">
                <a:latin typeface="Lato Light" panose="020F0502020204030203" pitchFamily="34" charset="0"/>
              </a:endParaRPr>
            </a:p>
          </p:txBody>
        </p:sp>
        <p:sp>
          <p:nvSpPr>
            <p:cNvPr id="25" name="Freeform 760">
              <a:extLst>
                <a:ext uri="{FF2B5EF4-FFF2-40B4-BE49-F238E27FC236}">
                  <a16:creationId xmlns:a16="http://schemas.microsoft.com/office/drawing/2014/main" id="{99F44690-58E0-F1F3-9CAF-38C80ECE6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440" y="1981869"/>
              <a:ext cx="336790" cy="294908"/>
            </a:xfrm>
            <a:custGeom>
              <a:avLst/>
              <a:gdLst>
                <a:gd name="T0" fmla="*/ 29805 w 306027"/>
                <a:gd name="T1" fmla="*/ 186710 h 267856"/>
                <a:gd name="T2" fmla="*/ 19050 w 306027"/>
                <a:gd name="T3" fmla="*/ 186710 h 267856"/>
                <a:gd name="T4" fmla="*/ 276074 w 306027"/>
                <a:gd name="T5" fmla="*/ 180535 h 267856"/>
                <a:gd name="T6" fmla="*/ 215807 w 306027"/>
                <a:gd name="T7" fmla="*/ 201649 h 267856"/>
                <a:gd name="T8" fmla="*/ 215085 w 306027"/>
                <a:gd name="T9" fmla="*/ 213101 h 267856"/>
                <a:gd name="T10" fmla="*/ 273187 w 306027"/>
                <a:gd name="T11" fmla="*/ 193060 h 267856"/>
                <a:gd name="T12" fmla="*/ 276074 w 306027"/>
                <a:gd name="T13" fmla="*/ 180535 h 267856"/>
                <a:gd name="T14" fmla="*/ 48358 w 306027"/>
                <a:gd name="T15" fmla="*/ 246026 h 267856"/>
                <a:gd name="T16" fmla="*/ 296644 w 306027"/>
                <a:gd name="T17" fmla="*/ 200934 h 267856"/>
                <a:gd name="T18" fmla="*/ 273909 w 306027"/>
                <a:gd name="T19" fmla="*/ 202723 h 267856"/>
                <a:gd name="T20" fmla="*/ 168532 w 306027"/>
                <a:gd name="T21" fmla="*/ 230279 h 267856"/>
                <a:gd name="T22" fmla="*/ 123422 w 306027"/>
                <a:gd name="T23" fmla="*/ 222048 h 267856"/>
                <a:gd name="T24" fmla="*/ 198124 w 306027"/>
                <a:gd name="T25" fmla="*/ 217038 h 267856"/>
                <a:gd name="T26" fmla="*/ 206785 w 306027"/>
                <a:gd name="T27" fmla="*/ 208449 h 267856"/>
                <a:gd name="T28" fmla="*/ 194876 w 306027"/>
                <a:gd name="T29" fmla="*/ 192702 h 267856"/>
                <a:gd name="T30" fmla="*/ 48358 w 306027"/>
                <a:gd name="T31" fmla="*/ 171230 h 267856"/>
                <a:gd name="T32" fmla="*/ 9383 w 306027"/>
                <a:gd name="T33" fmla="*/ 244952 h 267856"/>
                <a:gd name="T34" fmla="*/ 38975 w 306027"/>
                <a:gd name="T35" fmla="*/ 171230 h 267856"/>
                <a:gd name="T36" fmla="*/ 4692 w 306027"/>
                <a:gd name="T37" fmla="*/ 161925 h 267856"/>
                <a:gd name="T38" fmla="*/ 136413 w 306027"/>
                <a:gd name="T39" fmla="*/ 175166 h 267856"/>
                <a:gd name="T40" fmla="*/ 210033 w 306027"/>
                <a:gd name="T41" fmla="*/ 189481 h 267856"/>
                <a:gd name="T42" fmla="*/ 249730 w 306027"/>
                <a:gd name="T43" fmla="*/ 179461 h 267856"/>
                <a:gd name="T44" fmla="*/ 287622 w 306027"/>
                <a:gd name="T45" fmla="*/ 184829 h 267856"/>
                <a:gd name="T46" fmla="*/ 300253 w 306027"/>
                <a:gd name="T47" fmla="*/ 189481 h 267856"/>
                <a:gd name="T48" fmla="*/ 294840 w 306027"/>
                <a:gd name="T49" fmla="*/ 218112 h 267856"/>
                <a:gd name="T50" fmla="*/ 42945 w 306027"/>
                <a:gd name="T51" fmla="*/ 253899 h 267856"/>
                <a:gd name="T52" fmla="*/ 0 w 306027"/>
                <a:gd name="T53" fmla="*/ 249247 h 267856"/>
                <a:gd name="T54" fmla="*/ 4692 w 306027"/>
                <a:gd name="T55" fmla="*/ 161925 h 267856"/>
                <a:gd name="T56" fmla="*/ 178636 w 306027"/>
                <a:gd name="T57" fmla="*/ 143471 h 267856"/>
                <a:gd name="T58" fmla="*/ 202455 w 306027"/>
                <a:gd name="T59" fmla="*/ 143471 h 267856"/>
                <a:gd name="T60" fmla="*/ 232769 w 306027"/>
                <a:gd name="T61" fmla="*/ 97330 h 267856"/>
                <a:gd name="T62" fmla="*/ 195237 w 306027"/>
                <a:gd name="T63" fmla="*/ 122563 h 267856"/>
                <a:gd name="T64" fmla="*/ 232769 w 306027"/>
                <a:gd name="T65" fmla="*/ 109586 h 267856"/>
                <a:gd name="T66" fmla="*/ 73259 w 306027"/>
                <a:gd name="T67" fmla="*/ 97330 h 267856"/>
                <a:gd name="T68" fmla="*/ 153014 w 306027"/>
                <a:gd name="T69" fmla="*/ 134099 h 267856"/>
                <a:gd name="T70" fmla="*/ 185854 w 306027"/>
                <a:gd name="T71" fmla="*/ 122563 h 267856"/>
                <a:gd name="T72" fmla="*/ 153014 w 306027"/>
                <a:gd name="T73" fmla="*/ 115354 h 267856"/>
                <a:gd name="T74" fmla="*/ 232769 w 306027"/>
                <a:gd name="T75" fmla="*/ 63805 h 267856"/>
                <a:gd name="T76" fmla="*/ 195237 w 306027"/>
                <a:gd name="T77" fmla="*/ 102376 h 267856"/>
                <a:gd name="T78" fmla="*/ 232769 w 306027"/>
                <a:gd name="T79" fmla="*/ 63805 h 267856"/>
                <a:gd name="T80" fmla="*/ 73259 w 306027"/>
                <a:gd name="T81" fmla="*/ 81829 h 267856"/>
                <a:gd name="T82" fmla="*/ 185854 w 306027"/>
                <a:gd name="T83" fmla="*/ 103818 h 267856"/>
                <a:gd name="T84" fmla="*/ 154096 w 306027"/>
                <a:gd name="T85" fmla="*/ 83271 h 267856"/>
                <a:gd name="T86" fmla="*/ 151931 w 306027"/>
                <a:gd name="T87" fmla="*/ 83271 h 267856"/>
                <a:gd name="T88" fmla="*/ 153014 w 306027"/>
                <a:gd name="T89" fmla="*/ 9373 h 267856"/>
                <a:gd name="T90" fmla="*/ 153014 w 306027"/>
                <a:gd name="T91" fmla="*/ 74259 h 267856"/>
                <a:gd name="T92" fmla="*/ 150127 w 306027"/>
                <a:gd name="T93" fmla="*/ 41455 h 267856"/>
                <a:gd name="T94" fmla="*/ 155901 w 306027"/>
                <a:gd name="T95" fmla="*/ 34246 h 267856"/>
                <a:gd name="T96" fmla="*/ 282209 w 306027"/>
                <a:gd name="T97" fmla="*/ 41816 h 267856"/>
                <a:gd name="T98" fmla="*/ 151931 w 306027"/>
                <a:gd name="T99" fmla="*/ 0 h 267856"/>
                <a:gd name="T100" fmla="*/ 302419 w 306027"/>
                <a:gd name="T101" fmla="*/ 37130 h 267856"/>
                <a:gd name="T102" fmla="*/ 302419 w 306027"/>
                <a:gd name="T103" fmla="*/ 46142 h 267856"/>
                <a:gd name="T104" fmla="*/ 242151 w 306027"/>
                <a:gd name="T105" fmla="*/ 109586 h 267856"/>
                <a:gd name="T106" fmla="*/ 211477 w 306027"/>
                <a:gd name="T107" fmla="*/ 143471 h 267856"/>
                <a:gd name="T108" fmla="*/ 169253 w 306027"/>
                <a:gd name="T109" fmla="*/ 143471 h 267856"/>
                <a:gd name="T110" fmla="*/ 153014 w 306027"/>
                <a:gd name="T111" fmla="*/ 143471 h 267856"/>
                <a:gd name="T112" fmla="*/ 64237 w 306027"/>
                <a:gd name="T113" fmla="*/ 61282 h 267856"/>
                <a:gd name="T114" fmla="*/ 0 w 306027"/>
                <a:gd name="T115" fmla="*/ 41816 h 267856"/>
                <a:gd name="T116" fmla="*/ 151931 w 306027"/>
                <a:gd name="T117" fmla="*/ 0 h 267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6027" h="267856">
                  <a:moveTo>
                    <a:pt x="24428" y="180975"/>
                  </a:moveTo>
                  <a:cubicBezTo>
                    <a:pt x="27295" y="180975"/>
                    <a:pt x="29805" y="183484"/>
                    <a:pt x="29805" y="186710"/>
                  </a:cubicBezTo>
                  <a:cubicBezTo>
                    <a:pt x="29805" y="189578"/>
                    <a:pt x="27295" y="191729"/>
                    <a:pt x="24428" y="191729"/>
                  </a:cubicBezTo>
                  <a:cubicBezTo>
                    <a:pt x="21201" y="191729"/>
                    <a:pt x="19050" y="189578"/>
                    <a:pt x="19050" y="186710"/>
                  </a:cubicBezTo>
                  <a:cubicBezTo>
                    <a:pt x="19050" y="183484"/>
                    <a:pt x="21201" y="180975"/>
                    <a:pt x="24428" y="180975"/>
                  </a:cubicBezTo>
                  <a:close/>
                  <a:moveTo>
                    <a:pt x="276074" y="180535"/>
                  </a:moveTo>
                  <a:cubicBezTo>
                    <a:pt x="273548" y="179461"/>
                    <a:pt x="262000" y="184113"/>
                    <a:pt x="253700" y="187692"/>
                  </a:cubicBezTo>
                  <a:cubicBezTo>
                    <a:pt x="243234" y="192344"/>
                    <a:pt x="230242" y="197713"/>
                    <a:pt x="215807" y="201649"/>
                  </a:cubicBezTo>
                  <a:cubicBezTo>
                    <a:pt x="216168" y="203797"/>
                    <a:pt x="216529" y="206302"/>
                    <a:pt x="216168" y="208807"/>
                  </a:cubicBezTo>
                  <a:cubicBezTo>
                    <a:pt x="215807" y="210238"/>
                    <a:pt x="215807" y="211670"/>
                    <a:pt x="215085" y="213101"/>
                  </a:cubicBezTo>
                  <a:cubicBezTo>
                    <a:pt x="239986" y="207017"/>
                    <a:pt x="257669" y="199502"/>
                    <a:pt x="270300" y="194492"/>
                  </a:cubicBezTo>
                  <a:cubicBezTo>
                    <a:pt x="271383" y="193776"/>
                    <a:pt x="272465" y="193418"/>
                    <a:pt x="273187" y="193060"/>
                  </a:cubicBezTo>
                  <a:cubicBezTo>
                    <a:pt x="275713" y="190913"/>
                    <a:pt x="278600" y="187334"/>
                    <a:pt x="278600" y="184829"/>
                  </a:cubicBezTo>
                  <a:cubicBezTo>
                    <a:pt x="278600" y="183755"/>
                    <a:pt x="278240" y="182324"/>
                    <a:pt x="276074" y="180535"/>
                  </a:cubicBezTo>
                  <a:close/>
                  <a:moveTo>
                    <a:pt x="48358" y="171230"/>
                  </a:moveTo>
                  <a:lnTo>
                    <a:pt x="48358" y="246026"/>
                  </a:lnTo>
                  <a:cubicBezTo>
                    <a:pt x="69289" y="252468"/>
                    <a:pt x="194154" y="285392"/>
                    <a:pt x="289427" y="210596"/>
                  </a:cubicBezTo>
                  <a:cubicBezTo>
                    <a:pt x="291231" y="209165"/>
                    <a:pt x="296284" y="204870"/>
                    <a:pt x="296644" y="200934"/>
                  </a:cubicBezTo>
                  <a:cubicBezTo>
                    <a:pt x="296644" y="200218"/>
                    <a:pt x="296284" y="198428"/>
                    <a:pt x="294479" y="196639"/>
                  </a:cubicBezTo>
                  <a:cubicBezTo>
                    <a:pt x="292314" y="194850"/>
                    <a:pt x="283292" y="198786"/>
                    <a:pt x="273909" y="202723"/>
                  </a:cubicBezTo>
                  <a:cubicBezTo>
                    <a:pt x="258391" y="209165"/>
                    <a:pt x="235295" y="219185"/>
                    <a:pt x="201011" y="225627"/>
                  </a:cubicBezTo>
                  <a:cubicBezTo>
                    <a:pt x="193072" y="228490"/>
                    <a:pt x="182245" y="230279"/>
                    <a:pt x="168532" y="230279"/>
                  </a:cubicBezTo>
                  <a:cubicBezTo>
                    <a:pt x="156983" y="230279"/>
                    <a:pt x="143270" y="229206"/>
                    <a:pt x="127391" y="227058"/>
                  </a:cubicBezTo>
                  <a:cubicBezTo>
                    <a:pt x="124865" y="226701"/>
                    <a:pt x="122700" y="224553"/>
                    <a:pt x="123422" y="222048"/>
                  </a:cubicBezTo>
                  <a:cubicBezTo>
                    <a:pt x="123422" y="219543"/>
                    <a:pt x="125948" y="217396"/>
                    <a:pt x="128474" y="217754"/>
                  </a:cubicBezTo>
                  <a:cubicBezTo>
                    <a:pt x="170336" y="223122"/>
                    <a:pt x="189463" y="220259"/>
                    <a:pt x="198124" y="217038"/>
                  </a:cubicBezTo>
                  <a:lnTo>
                    <a:pt x="198485" y="216680"/>
                  </a:lnTo>
                  <a:cubicBezTo>
                    <a:pt x="206785" y="213817"/>
                    <a:pt x="206785" y="209523"/>
                    <a:pt x="206785" y="208449"/>
                  </a:cubicBezTo>
                  <a:cubicBezTo>
                    <a:pt x="207146" y="202723"/>
                    <a:pt x="206063" y="198428"/>
                    <a:pt x="203537" y="195923"/>
                  </a:cubicBezTo>
                  <a:cubicBezTo>
                    <a:pt x="199928" y="192344"/>
                    <a:pt x="194876" y="192702"/>
                    <a:pt x="194876" y="192702"/>
                  </a:cubicBezTo>
                  <a:cubicBezTo>
                    <a:pt x="149405" y="193418"/>
                    <a:pt x="140744" y="188766"/>
                    <a:pt x="131361" y="183040"/>
                  </a:cubicBezTo>
                  <a:cubicBezTo>
                    <a:pt x="121978" y="177672"/>
                    <a:pt x="111512" y="171588"/>
                    <a:pt x="48358" y="171230"/>
                  </a:cubicBezTo>
                  <a:close/>
                  <a:moveTo>
                    <a:pt x="9383" y="171230"/>
                  </a:moveTo>
                  <a:lnTo>
                    <a:pt x="9383" y="244952"/>
                  </a:lnTo>
                  <a:lnTo>
                    <a:pt x="38975" y="244952"/>
                  </a:lnTo>
                  <a:lnTo>
                    <a:pt x="38975" y="171230"/>
                  </a:lnTo>
                  <a:lnTo>
                    <a:pt x="9383" y="171230"/>
                  </a:lnTo>
                  <a:close/>
                  <a:moveTo>
                    <a:pt x="4692" y="161925"/>
                  </a:moveTo>
                  <a:lnTo>
                    <a:pt x="43667" y="161925"/>
                  </a:lnTo>
                  <a:cubicBezTo>
                    <a:pt x="113678" y="161925"/>
                    <a:pt x="125587" y="169083"/>
                    <a:pt x="136413" y="175166"/>
                  </a:cubicBezTo>
                  <a:cubicBezTo>
                    <a:pt x="144353" y="180177"/>
                    <a:pt x="151570" y="184113"/>
                    <a:pt x="194154" y="183398"/>
                  </a:cubicBezTo>
                  <a:cubicBezTo>
                    <a:pt x="194515" y="183398"/>
                    <a:pt x="203537" y="183040"/>
                    <a:pt x="210033" y="189481"/>
                  </a:cubicBezTo>
                  <a:cubicBezTo>
                    <a:pt x="211116" y="190555"/>
                    <a:pt x="211837" y="191629"/>
                    <a:pt x="212920" y="193060"/>
                  </a:cubicBezTo>
                  <a:cubicBezTo>
                    <a:pt x="226994" y="188766"/>
                    <a:pt x="239625" y="183755"/>
                    <a:pt x="249730" y="179461"/>
                  </a:cubicBezTo>
                  <a:cubicBezTo>
                    <a:pt x="265609" y="172661"/>
                    <a:pt x="275352" y="168725"/>
                    <a:pt x="281487" y="173377"/>
                  </a:cubicBezTo>
                  <a:cubicBezTo>
                    <a:pt x="286901" y="177314"/>
                    <a:pt x="287622" y="181608"/>
                    <a:pt x="287622" y="184829"/>
                  </a:cubicBezTo>
                  <a:cubicBezTo>
                    <a:pt x="287622" y="185903"/>
                    <a:pt x="287622" y="186976"/>
                    <a:pt x="287262" y="187692"/>
                  </a:cubicBezTo>
                  <a:cubicBezTo>
                    <a:pt x="292675" y="186618"/>
                    <a:pt x="297005" y="186976"/>
                    <a:pt x="300253" y="189481"/>
                  </a:cubicBezTo>
                  <a:cubicBezTo>
                    <a:pt x="305306" y="193776"/>
                    <a:pt x="306027" y="198428"/>
                    <a:pt x="306027" y="201291"/>
                  </a:cubicBezTo>
                  <a:cubicBezTo>
                    <a:pt x="305666" y="210596"/>
                    <a:pt x="295923" y="217396"/>
                    <a:pt x="294840" y="218112"/>
                  </a:cubicBezTo>
                  <a:cubicBezTo>
                    <a:pt x="245038" y="257478"/>
                    <a:pt x="186937" y="267856"/>
                    <a:pt x="139300" y="267856"/>
                  </a:cubicBezTo>
                  <a:cubicBezTo>
                    <a:pt x="88416" y="267856"/>
                    <a:pt x="48719" y="255689"/>
                    <a:pt x="42945" y="253899"/>
                  </a:cubicBezTo>
                  <a:lnTo>
                    <a:pt x="4692" y="253899"/>
                  </a:lnTo>
                  <a:cubicBezTo>
                    <a:pt x="2166" y="253899"/>
                    <a:pt x="0" y="252110"/>
                    <a:pt x="0" y="249247"/>
                  </a:cubicBezTo>
                  <a:lnTo>
                    <a:pt x="0" y="166577"/>
                  </a:lnTo>
                  <a:cubicBezTo>
                    <a:pt x="0" y="164072"/>
                    <a:pt x="2166" y="161925"/>
                    <a:pt x="4692" y="161925"/>
                  </a:cubicBezTo>
                  <a:close/>
                  <a:moveTo>
                    <a:pt x="190545" y="131575"/>
                  </a:moveTo>
                  <a:cubicBezTo>
                    <a:pt x="184050" y="131575"/>
                    <a:pt x="178636" y="136983"/>
                    <a:pt x="178636" y="143471"/>
                  </a:cubicBezTo>
                  <a:cubicBezTo>
                    <a:pt x="178636" y="150320"/>
                    <a:pt x="184050" y="155367"/>
                    <a:pt x="190545" y="155367"/>
                  </a:cubicBezTo>
                  <a:cubicBezTo>
                    <a:pt x="197041" y="155367"/>
                    <a:pt x="202455" y="150320"/>
                    <a:pt x="202455" y="143471"/>
                  </a:cubicBezTo>
                  <a:cubicBezTo>
                    <a:pt x="202455" y="136983"/>
                    <a:pt x="197041" y="131575"/>
                    <a:pt x="190545" y="131575"/>
                  </a:cubicBezTo>
                  <a:close/>
                  <a:moveTo>
                    <a:pt x="232769" y="97330"/>
                  </a:moveTo>
                  <a:cubicBezTo>
                    <a:pt x="224107" y="103818"/>
                    <a:pt x="210755" y="108505"/>
                    <a:pt x="195237" y="111749"/>
                  </a:cubicBezTo>
                  <a:lnTo>
                    <a:pt x="195237" y="122563"/>
                  </a:lnTo>
                  <a:cubicBezTo>
                    <a:pt x="198846" y="123645"/>
                    <a:pt x="202094" y="125447"/>
                    <a:pt x="204620" y="127971"/>
                  </a:cubicBezTo>
                  <a:cubicBezTo>
                    <a:pt x="221942" y="122924"/>
                    <a:pt x="232769" y="116075"/>
                    <a:pt x="232769" y="109586"/>
                  </a:cubicBezTo>
                  <a:lnTo>
                    <a:pt x="232769" y="97330"/>
                  </a:lnTo>
                  <a:close/>
                  <a:moveTo>
                    <a:pt x="73259" y="97330"/>
                  </a:moveTo>
                  <a:lnTo>
                    <a:pt x="73259" y="109586"/>
                  </a:lnTo>
                  <a:cubicBezTo>
                    <a:pt x="73259" y="121121"/>
                    <a:pt x="107543" y="134099"/>
                    <a:pt x="153014" y="134099"/>
                  </a:cubicBezTo>
                  <a:cubicBezTo>
                    <a:pt x="159871" y="134099"/>
                    <a:pt x="166006" y="133738"/>
                    <a:pt x="172140" y="133378"/>
                  </a:cubicBezTo>
                  <a:cubicBezTo>
                    <a:pt x="175028" y="127971"/>
                    <a:pt x="180080" y="124005"/>
                    <a:pt x="185854" y="122563"/>
                  </a:cubicBezTo>
                  <a:lnTo>
                    <a:pt x="185854" y="113191"/>
                  </a:lnTo>
                  <a:cubicBezTo>
                    <a:pt x="175028" y="114993"/>
                    <a:pt x="163840" y="115354"/>
                    <a:pt x="153014" y="115354"/>
                  </a:cubicBezTo>
                  <a:cubicBezTo>
                    <a:pt x="121617" y="115354"/>
                    <a:pt x="89138" y="109586"/>
                    <a:pt x="73259" y="97330"/>
                  </a:cubicBezTo>
                  <a:close/>
                  <a:moveTo>
                    <a:pt x="232769" y="63805"/>
                  </a:moveTo>
                  <a:lnTo>
                    <a:pt x="195237" y="73178"/>
                  </a:lnTo>
                  <a:lnTo>
                    <a:pt x="195237" y="102376"/>
                  </a:lnTo>
                  <a:cubicBezTo>
                    <a:pt x="217972" y="97690"/>
                    <a:pt x="232769" y="89399"/>
                    <a:pt x="232769" y="81829"/>
                  </a:cubicBezTo>
                  <a:lnTo>
                    <a:pt x="232769" y="63805"/>
                  </a:lnTo>
                  <a:close/>
                  <a:moveTo>
                    <a:pt x="73259" y="63805"/>
                  </a:moveTo>
                  <a:lnTo>
                    <a:pt x="73259" y="81829"/>
                  </a:lnTo>
                  <a:cubicBezTo>
                    <a:pt x="73259" y="93364"/>
                    <a:pt x="107543" y="106342"/>
                    <a:pt x="153014" y="106342"/>
                  </a:cubicBezTo>
                  <a:cubicBezTo>
                    <a:pt x="164923" y="106342"/>
                    <a:pt x="176110" y="105260"/>
                    <a:pt x="185854" y="103818"/>
                  </a:cubicBezTo>
                  <a:lnTo>
                    <a:pt x="185854" y="75340"/>
                  </a:lnTo>
                  <a:lnTo>
                    <a:pt x="154096" y="83271"/>
                  </a:lnTo>
                  <a:cubicBezTo>
                    <a:pt x="153736" y="83271"/>
                    <a:pt x="153375" y="83271"/>
                    <a:pt x="153014" y="83271"/>
                  </a:cubicBezTo>
                  <a:cubicBezTo>
                    <a:pt x="152653" y="83271"/>
                    <a:pt x="152292" y="83271"/>
                    <a:pt x="151931" y="83271"/>
                  </a:cubicBezTo>
                  <a:lnTo>
                    <a:pt x="73259" y="63805"/>
                  </a:lnTo>
                  <a:close/>
                  <a:moveTo>
                    <a:pt x="153014" y="9373"/>
                  </a:moveTo>
                  <a:lnTo>
                    <a:pt x="23818" y="41816"/>
                  </a:lnTo>
                  <a:lnTo>
                    <a:pt x="153014" y="74259"/>
                  </a:lnTo>
                  <a:lnTo>
                    <a:pt x="180441" y="67049"/>
                  </a:lnTo>
                  <a:lnTo>
                    <a:pt x="150127" y="41455"/>
                  </a:lnTo>
                  <a:cubicBezTo>
                    <a:pt x="147961" y="39653"/>
                    <a:pt x="147961" y="36769"/>
                    <a:pt x="149405" y="34606"/>
                  </a:cubicBezTo>
                  <a:cubicBezTo>
                    <a:pt x="151209" y="32804"/>
                    <a:pt x="154096" y="32443"/>
                    <a:pt x="155901" y="34246"/>
                  </a:cubicBezTo>
                  <a:lnTo>
                    <a:pt x="191628" y="64166"/>
                  </a:lnTo>
                  <a:lnTo>
                    <a:pt x="282209" y="41816"/>
                  </a:lnTo>
                  <a:lnTo>
                    <a:pt x="153014" y="9373"/>
                  </a:lnTo>
                  <a:close/>
                  <a:moveTo>
                    <a:pt x="151931" y="0"/>
                  </a:moveTo>
                  <a:cubicBezTo>
                    <a:pt x="152653" y="0"/>
                    <a:pt x="153375" y="0"/>
                    <a:pt x="154096" y="0"/>
                  </a:cubicBezTo>
                  <a:lnTo>
                    <a:pt x="302419" y="37130"/>
                  </a:lnTo>
                  <a:cubicBezTo>
                    <a:pt x="304584" y="37851"/>
                    <a:pt x="306027" y="39653"/>
                    <a:pt x="306027" y="41816"/>
                  </a:cubicBezTo>
                  <a:cubicBezTo>
                    <a:pt x="306027" y="43979"/>
                    <a:pt x="304584" y="45781"/>
                    <a:pt x="302419" y="46142"/>
                  </a:cubicBezTo>
                  <a:lnTo>
                    <a:pt x="242151" y="61282"/>
                  </a:lnTo>
                  <a:lnTo>
                    <a:pt x="242151" y="109586"/>
                  </a:lnTo>
                  <a:cubicBezTo>
                    <a:pt x="242151" y="121482"/>
                    <a:pt x="228799" y="130133"/>
                    <a:pt x="210394" y="135901"/>
                  </a:cubicBezTo>
                  <a:cubicBezTo>
                    <a:pt x="211116" y="138064"/>
                    <a:pt x="211477" y="140587"/>
                    <a:pt x="211477" y="143471"/>
                  </a:cubicBezTo>
                  <a:cubicBezTo>
                    <a:pt x="211477" y="155007"/>
                    <a:pt x="202094" y="164740"/>
                    <a:pt x="190545" y="164740"/>
                  </a:cubicBezTo>
                  <a:cubicBezTo>
                    <a:pt x="178636" y="164740"/>
                    <a:pt x="169253" y="155007"/>
                    <a:pt x="169253" y="143471"/>
                  </a:cubicBezTo>
                  <a:lnTo>
                    <a:pt x="169253" y="143111"/>
                  </a:lnTo>
                  <a:cubicBezTo>
                    <a:pt x="163840" y="143111"/>
                    <a:pt x="158427" y="143471"/>
                    <a:pt x="153014" y="143471"/>
                  </a:cubicBezTo>
                  <a:cubicBezTo>
                    <a:pt x="110069" y="143471"/>
                    <a:pt x="64237" y="131575"/>
                    <a:pt x="64237" y="109586"/>
                  </a:cubicBezTo>
                  <a:lnTo>
                    <a:pt x="64237" y="61282"/>
                  </a:lnTo>
                  <a:lnTo>
                    <a:pt x="3609" y="46142"/>
                  </a:lnTo>
                  <a:cubicBezTo>
                    <a:pt x="1444" y="45781"/>
                    <a:pt x="0" y="43979"/>
                    <a:pt x="0" y="41816"/>
                  </a:cubicBezTo>
                  <a:cubicBezTo>
                    <a:pt x="0" y="39653"/>
                    <a:pt x="1444" y="37851"/>
                    <a:pt x="3609" y="37130"/>
                  </a:cubicBezTo>
                  <a:lnTo>
                    <a:pt x="15193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sz="1050">
                <a:latin typeface="Lato Light" panose="020F0502020204030203" pitchFamily="34" charset="0"/>
              </a:endParaRPr>
            </a:p>
          </p:txBody>
        </p:sp>
        <p:sp>
          <p:nvSpPr>
            <p:cNvPr id="26" name="Freeform 774">
              <a:extLst>
                <a:ext uri="{FF2B5EF4-FFF2-40B4-BE49-F238E27FC236}">
                  <a16:creationId xmlns:a16="http://schemas.microsoft.com/office/drawing/2014/main" id="{4CDE3885-C0FC-438B-06ED-501F7D877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888" y="3663151"/>
              <a:ext cx="336790" cy="333299"/>
            </a:xfrm>
            <a:custGeom>
              <a:avLst/>
              <a:gdLst>
                <a:gd name="T0" fmla="*/ 30314 w 306026"/>
                <a:gd name="T1" fmla="*/ 264904 h 302202"/>
                <a:gd name="T2" fmla="*/ 129917 w 306026"/>
                <a:gd name="T3" fmla="*/ 279250 h 302202"/>
                <a:gd name="T4" fmla="*/ 134608 w 306026"/>
                <a:gd name="T5" fmla="*/ 283912 h 302202"/>
                <a:gd name="T6" fmla="*/ 143630 w 306026"/>
                <a:gd name="T7" fmla="*/ 292878 h 302202"/>
                <a:gd name="T8" fmla="*/ 171779 w 306026"/>
                <a:gd name="T9" fmla="*/ 283912 h 302202"/>
                <a:gd name="T10" fmla="*/ 282569 w 306026"/>
                <a:gd name="T11" fmla="*/ 279250 h 302202"/>
                <a:gd name="T12" fmla="*/ 156622 w 306026"/>
                <a:gd name="T13" fmla="*/ 273511 h 302202"/>
                <a:gd name="T14" fmla="*/ 81468 w 306026"/>
                <a:gd name="T15" fmla="*/ 252531 h 302202"/>
                <a:gd name="T16" fmla="*/ 44388 w 306026"/>
                <a:gd name="T17" fmla="*/ 250200 h 302202"/>
                <a:gd name="T18" fmla="*/ 52327 w 306026"/>
                <a:gd name="T19" fmla="*/ 230116 h 302202"/>
                <a:gd name="T20" fmla="*/ 170336 w 306026"/>
                <a:gd name="T21" fmla="*/ 251635 h 302202"/>
                <a:gd name="T22" fmla="*/ 247203 w 306026"/>
                <a:gd name="T23" fmla="*/ 212184 h 302202"/>
                <a:gd name="T24" fmla="*/ 173944 w 306026"/>
                <a:gd name="T25" fmla="*/ 194611 h 302202"/>
                <a:gd name="T26" fmla="*/ 173944 w 306026"/>
                <a:gd name="T27" fmla="*/ 203936 h 302202"/>
                <a:gd name="T28" fmla="*/ 157705 w 306026"/>
                <a:gd name="T29" fmla="*/ 252710 h 302202"/>
                <a:gd name="T30" fmla="*/ 254421 w 306026"/>
                <a:gd name="T31" fmla="*/ 205729 h 302202"/>
                <a:gd name="T32" fmla="*/ 281126 w 306026"/>
                <a:gd name="T33" fmla="*/ 257014 h 302202"/>
                <a:gd name="T34" fmla="*/ 292674 w 306026"/>
                <a:gd name="T35" fmla="*/ 279250 h 302202"/>
                <a:gd name="T36" fmla="*/ 306026 w 306026"/>
                <a:gd name="T37" fmla="*/ 283912 h 302202"/>
                <a:gd name="T38" fmla="*/ 180440 w 306026"/>
                <a:gd name="T39" fmla="*/ 288216 h 302202"/>
                <a:gd name="T40" fmla="*/ 143630 w 306026"/>
                <a:gd name="T41" fmla="*/ 302202 h 302202"/>
                <a:gd name="T42" fmla="*/ 4691 w 306026"/>
                <a:gd name="T43" fmla="*/ 288216 h 302202"/>
                <a:gd name="T44" fmla="*/ 4691 w 306026"/>
                <a:gd name="T45" fmla="*/ 279250 h 302202"/>
                <a:gd name="T46" fmla="*/ 22735 w 306026"/>
                <a:gd name="T47" fmla="*/ 259166 h 302202"/>
                <a:gd name="T48" fmla="*/ 33201 w 306026"/>
                <a:gd name="T49" fmla="*/ 254145 h 302202"/>
                <a:gd name="T50" fmla="*/ 47997 w 306026"/>
                <a:gd name="T51" fmla="*/ 221150 h 302202"/>
                <a:gd name="T52" fmla="*/ 148322 w 306026"/>
                <a:gd name="T53" fmla="*/ 203936 h 302202"/>
                <a:gd name="T54" fmla="*/ 127391 w 306026"/>
                <a:gd name="T55" fmla="*/ 199273 h 302202"/>
                <a:gd name="T56" fmla="*/ 115770 w 306026"/>
                <a:gd name="T57" fmla="*/ 170799 h 302202"/>
                <a:gd name="T58" fmla="*/ 193318 w 306026"/>
                <a:gd name="T59" fmla="*/ 175032 h 302202"/>
                <a:gd name="T60" fmla="*/ 115770 w 306026"/>
                <a:gd name="T61" fmla="*/ 179971 h 302202"/>
                <a:gd name="T62" fmla="*/ 115770 w 306026"/>
                <a:gd name="T63" fmla="*/ 170799 h 302202"/>
                <a:gd name="T64" fmla="*/ 218153 w 306026"/>
                <a:gd name="T65" fmla="*/ 25324 h 302202"/>
                <a:gd name="T66" fmla="*/ 154346 w 306026"/>
                <a:gd name="T67" fmla="*/ 95972 h 302202"/>
                <a:gd name="T68" fmla="*/ 147894 w 306026"/>
                <a:gd name="T69" fmla="*/ 95972 h 302202"/>
                <a:gd name="T70" fmla="*/ 122443 w 306026"/>
                <a:gd name="T71" fmla="*/ 63892 h 302202"/>
                <a:gd name="T72" fmla="*/ 151120 w 306026"/>
                <a:gd name="T73" fmla="*/ 86240 h 302202"/>
                <a:gd name="T74" fmla="*/ 147650 w 306026"/>
                <a:gd name="T75" fmla="*/ 72 h 302202"/>
                <a:gd name="T76" fmla="*/ 193687 w 306026"/>
                <a:gd name="T77" fmla="*/ 19961 h 302202"/>
                <a:gd name="T78" fmla="*/ 148369 w 306026"/>
                <a:gd name="T79" fmla="*/ 9113 h 302202"/>
                <a:gd name="T80" fmla="*/ 105209 w 306026"/>
                <a:gd name="T81" fmla="*/ 106388 h 302202"/>
                <a:gd name="T82" fmla="*/ 183617 w 306026"/>
                <a:gd name="T83" fmla="*/ 148697 h 302202"/>
                <a:gd name="T84" fmla="*/ 198003 w 306026"/>
                <a:gd name="T85" fmla="*/ 106388 h 302202"/>
                <a:gd name="T86" fmla="*/ 210592 w 306026"/>
                <a:gd name="T87" fmla="*/ 61909 h 302202"/>
                <a:gd name="T88" fmla="*/ 219943 w 306026"/>
                <a:gd name="T89" fmla="*/ 60824 h 302202"/>
                <a:gd name="T90" fmla="*/ 205197 w 306026"/>
                <a:gd name="T91" fmla="*/ 112174 h 302202"/>
                <a:gd name="T92" fmla="*/ 192968 w 306026"/>
                <a:gd name="T93" fmla="*/ 153036 h 302202"/>
                <a:gd name="T94" fmla="*/ 114920 w 306026"/>
                <a:gd name="T95" fmla="*/ 157738 h 302202"/>
                <a:gd name="T96" fmla="*/ 110244 w 306026"/>
                <a:gd name="T97" fmla="*/ 149059 h 302202"/>
                <a:gd name="T98" fmla="*/ 82909 w 306026"/>
                <a:gd name="T99" fmla="*/ 68780 h 302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6026" h="302202">
                  <a:moveTo>
                    <a:pt x="81468" y="252531"/>
                  </a:moveTo>
                  <a:cubicBezTo>
                    <a:pt x="57470" y="254773"/>
                    <a:pt x="36268" y="262573"/>
                    <a:pt x="30314" y="264904"/>
                  </a:cubicBezTo>
                  <a:lnTo>
                    <a:pt x="23818" y="279250"/>
                  </a:lnTo>
                  <a:lnTo>
                    <a:pt x="129917" y="279250"/>
                  </a:lnTo>
                  <a:cubicBezTo>
                    <a:pt x="131000" y="279250"/>
                    <a:pt x="132082" y="279608"/>
                    <a:pt x="133165" y="280326"/>
                  </a:cubicBezTo>
                  <a:cubicBezTo>
                    <a:pt x="133887" y="281401"/>
                    <a:pt x="134608" y="282477"/>
                    <a:pt x="134608" y="283912"/>
                  </a:cubicBezTo>
                  <a:cubicBezTo>
                    <a:pt x="134608" y="286064"/>
                    <a:pt x="135330" y="288216"/>
                    <a:pt x="137135" y="290367"/>
                  </a:cubicBezTo>
                  <a:cubicBezTo>
                    <a:pt x="138939" y="291802"/>
                    <a:pt x="141465" y="292878"/>
                    <a:pt x="143630" y="292878"/>
                  </a:cubicBezTo>
                  <a:lnTo>
                    <a:pt x="162396" y="292878"/>
                  </a:lnTo>
                  <a:cubicBezTo>
                    <a:pt x="167448" y="292878"/>
                    <a:pt x="171779" y="288933"/>
                    <a:pt x="171779" y="283912"/>
                  </a:cubicBezTo>
                  <a:cubicBezTo>
                    <a:pt x="171779" y="281401"/>
                    <a:pt x="173583" y="279250"/>
                    <a:pt x="176110" y="279250"/>
                  </a:cubicBezTo>
                  <a:lnTo>
                    <a:pt x="282569" y="279250"/>
                  </a:lnTo>
                  <a:lnTo>
                    <a:pt x="275712" y="264904"/>
                  </a:lnTo>
                  <a:cubicBezTo>
                    <a:pt x="264164" y="260242"/>
                    <a:pt x="190906" y="233703"/>
                    <a:pt x="156622" y="273511"/>
                  </a:cubicBezTo>
                  <a:cubicBezTo>
                    <a:pt x="154818" y="275663"/>
                    <a:pt x="151209" y="275663"/>
                    <a:pt x="149405" y="273511"/>
                  </a:cubicBezTo>
                  <a:cubicBezTo>
                    <a:pt x="132263" y="253607"/>
                    <a:pt x="105467" y="250290"/>
                    <a:pt x="81468" y="252531"/>
                  </a:cubicBezTo>
                  <a:close/>
                  <a:moveTo>
                    <a:pt x="52327" y="230116"/>
                  </a:moveTo>
                  <a:lnTo>
                    <a:pt x="44388" y="250200"/>
                  </a:lnTo>
                  <a:cubicBezTo>
                    <a:pt x="65680" y="244103"/>
                    <a:pt x="100685" y="237289"/>
                    <a:pt x="129556" y="248765"/>
                  </a:cubicBezTo>
                  <a:cubicBezTo>
                    <a:pt x="115120" y="236572"/>
                    <a:pt x="90581" y="225095"/>
                    <a:pt x="52327" y="230116"/>
                  </a:cubicBezTo>
                  <a:close/>
                  <a:moveTo>
                    <a:pt x="247203" y="212184"/>
                  </a:moveTo>
                  <a:cubicBezTo>
                    <a:pt x="206063" y="217564"/>
                    <a:pt x="182605" y="236213"/>
                    <a:pt x="170336" y="251635"/>
                  </a:cubicBezTo>
                  <a:cubicBezTo>
                    <a:pt x="199928" y="236213"/>
                    <a:pt x="238903" y="243386"/>
                    <a:pt x="261638" y="250200"/>
                  </a:cubicBezTo>
                  <a:lnTo>
                    <a:pt x="247203" y="212184"/>
                  </a:lnTo>
                  <a:close/>
                  <a:moveTo>
                    <a:pt x="132082" y="194611"/>
                  </a:moveTo>
                  <a:lnTo>
                    <a:pt x="173944" y="194611"/>
                  </a:lnTo>
                  <a:cubicBezTo>
                    <a:pt x="176470" y="194611"/>
                    <a:pt x="178275" y="196763"/>
                    <a:pt x="178275" y="199273"/>
                  </a:cubicBezTo>
                  <a:cubicBezTo>
                    <a:pt x="178275" y="201784"/>
                    <a:pt x="176470" y="203936"/>
                    <a:pt x="173944" y="203936"/>
                  </a:cubicBezTo>
                  <a:lnTo>
                    <a:pt x="157705" y="203936"/>
                  </a:lnTo>
                  <a:lnTo>
                    <a:pt x="157705" y="252710"/>
                  </a:lnTo>
                  <a:cubicBezTo>
                    <a:pt x="169975" y="234779"/>
                    <a:pt x="196680" y="208239"/>
                    <a:pt x="249729" y="202860"/>
                  </a:cubicBezTo>
                  <a:cubicBezTo>
                    <a:pt x="251894" y="202501"/>
                    <a:pt x="253699" y="203577"/>
                    <a:pt x="254421" y="205729"/>
                  </a:cubicBezTo>
                  <a:lnTo>
                    <a:pt x="273186" y="254145"/>
                  </a:lnTo>
                  <a:cubicBezTo>
                    <a:pt x="277517" y="255580"/>
                    <a:pt x="280404" y="257014"/>
                    <a:pt x="281126" y="257014"/>
                  </a:cubicBezTo>
                  <a:cubicBezTo>
                    <a:pt x="282208" y="257373"/>
                    <a:pt x="282930" y="258449"/>
                    <a:pt x="283291" y="259166"/>
                  </a:cubicBezTo>
                  <a:lnTo>
                    <a:pt x="292674" y="279250"/>
                  </a:lnTo>
                  <a:lnTo>
                    <a:pt x="301335" y="279250"/>
                  </a:lnTo>
                  <a:cubicBezTo>
                    <a:pt x="303861" y="279250"/>
                    <a:pt x="306026" y="281401"/>
                    <a:pt x="306026" y="283912"/>
                  </a:cubicBezTo>
                  <a:cubicBezTo>
                    <a:pt x="306026" y="286422"/>
                    <a:pt x="303861" y="288216"/>
                    <a:pt x="301335" y="288216"/>
                  </a:cubicBezTo>
                  <a:lnTo>
                    <a:pt x="180440" y="288216"/>
                  </a:lnTo>
                  <a:cubicBezTo>
                    <a:pt x="178275" y="296106"/>
                    <a:pt x="171057" y="302202"/>
                    <a:pt x="162396" y="302202"/>
                  </a:cubicBezTo>
                  <a:lnTo>
                    <a:pt x="143630" y="302202"/>
                  </a:lnTo>
                  <a:cubicBezTo>
                    <a:pt x="135330" y="302202"/>
                    <a:pt x="127752" y="296106"/>
                    <a:pt x="125947" y="288216"/>
                  </a:cubicBezTo>
                  <a:lnTo>
                    <a:pt x="4691" y="288216"/>
                  </a:lnTo>
                  <a:cubicBezTo>
                    <a:pt x="2165" y="288216"/>
                    <a:pt x="0" y="286422"/>
                    <a:pt x="0" y="283912"/>
                  </a:cubicBezTo>
                  <a:cubicBezTo>
                    <a:pt x="0" y="281401"/>
                    <a:pt x="2165" y="279250"/>
                    <a:pt x="4691" y="279250"/>
                  </a:cubicBezTo>
                  <a:lnTo>
                    <a:pt x="13352" y="279250"/>
                  </a:lnTo>
                  <a:lnTo>
                    <a:pt x="22735" y="259166"/>
                  </a:lnTo>
                  <a:cubicBezTo>
                    <a:pt x="23096" y="258449"/>
                    <a:pt x="23818" y="257373"/>
                    <a:pt x="24900" y="257014"/>
                  </a:cubicBezTo>
                  <a:cubicBezTo>
                    <a:pt x="25622" y="257014"/>
                    <a:pt x="28509" y="255580"/>
                    <a:pt x="33201" y="254145"/>
                  </a:cubicBezTo>
                  <a:lnTo>
                    <a:pt x="44388" y="224378"/>
                  </a:lnTo>
                  <a:cubicBezTo>
                    <a:pt x="45110" y="222585"/>
                    <a:pt x="46192" y="221509"/>
                    <a:pt x="47997" y="221150"/>
                  </a:cubicBezTo>
                  <a:cubicBezTo>
                    <a:pt x="104655" y="212902"/>
                    <a:pt x="134969" y="238365"/>
                    <a:pt x="148322" y="254862"/>
                  </a:cubicBezTo>
                  <a:lnTo>
                    <a:pt x="148322" y="203936"/>
                  </a:lnTo>
                  <a:lnTo>
                    <a:pt x="132082" y="203936"/>
                  </a:lnTo>
                  <a:cubicBezTo>
                    <a:pt x="129556" y="203936"/>
                    <a:pt x="127391" y="201784"/>
                    <a:pt x="127391" y="199273"/>
                  </a:cubicBezTo>
                  <a:cubicBezTo>
                    <a:pt x="127391" y="196763"/>
                    <a:pt x="129556" y="194611"/>
                    <a:pt x="132082" y="194611"/>
                  </a:cubicBezTo>
                  <a:close/>
                  <a:moveTo>
                    <a:pt x="115770" y="170799"/>
                  </a:moveTo>
                  <a:lnTo>
                    <a:pt x="188672" y="170799"/>
                  </a:lnTo>
                  <a:cubicBezTo>
                    <a:pt x="191174" y="170799"/>
                    <a:pt x="193318" y="172916"/>
                    <a:pt x="193318" y="175032"/>
                  </a:cubicBezTo>
                  <a:cubicBezTo>
                    <a:pt x="193318" y="177855"/>
                    <a:pt x="191174" y="179971"/>
                    <a:pt x="188672" y="179971"/>
                  </a:cubicBezTo>
                  <a:lnTo>
                    <a:pt x="115770" y="179971"/>
                  </a:lnTo>
                  <a:cubicBezTo>
                    <a:pt x="113269" y="179971"/>
                    <a:pt x="111125" y="177855"/>
                    <a:pt x="111125" y="175032"/>
                  </a:cubicBezTo>
                  <a:cubicBezTo>
                    <a:pt x="111125" y="172916"/>
                    <a:pt x="113269" y="170799"/>
                    <a:pt x="115770" y="170799"/>
                  </a:cubicBezTo>
                  <a:close/>
                  <a:moveTo>
                    <a:pt x="211701" y="25324"/>
                  </a:moveTo>
                  <a:cubicBezTo>
                    <a:pt x="213493" y="23161"/>
                    <a:pt x="216719" y="23161"/>
                    <a:pt x="218153" y="25324"/>
                  </a:cubicBezTo>
                  <a:cubicBezTo>
                    <a:pt x="220304" y="26766"/>
                    <a:pt x="220304" y="29649"/>
                    <a:pt x="218153" y="31812"/>
                  </a:cubicBezTo>
                  <a:lnTo>
                    <a:pt x="154346" y="95972"/>
                  </a:lnTo>
                  <a:cubicBezTo>
                    <a:pt x="153629" y="96693"/>
                    <a:pt x="152554" y="97414"/>
                    <a:pt x="151120" y="97414"/>
                  </a:cubicBezTo>
                  <a:cubicBezTo>
                    <a:pt x="149686" y="97414"/>
                    <a:pt x="148969" y="96693"/>
                    <a:pt x="147894" y="95972"/>
                  </a:cubicBezTo>
                  <a:lnTo>
                    <a:pt x="122443" y="70380"/>
                  </a:lnTo>
                  <a:cubicBezTo>
                    <a:pt x="120650" y="68578"/>
                    <a:pt x="120650" y="65694"/>
                    <a:pt x="122443" y="63892"/>
                  </a:cubicBezTo>
                  <a:cubicBezTo>
                    <a:pt x="124235" y="62090"/>
                    <a:pt x="127461" y="62090"/>
                    <a:pt x="128895" y="63892"/>
                  </a:cubicBezTo>
                  <a:lnTo>
                    <a:pt x="151120" y="86240"/>
                  </a:lnTo>
                  <a:lnTo>
                    <a:pt x="211701" y="25324"/>
                  </a:lnTo>
                  <a:close/>
                  <a:moveTo>
                    <a:pt x="147650" y="72"/>
                  </a:moveTo>
                  <a:cubicBezTo>
                    <a:pt x="163835" y="-651"/>
                    <a:pt x="180020" y="4050"/>
                    <a:pt x="192968" y="13814"/>
                  </a:cubicBezTo>
                  <a:cubicBezTo>
                    <a:pt x="194766" y="15260"/>
                    <a:pt x="195126" y="18153"/>
                    <a:pt x="193687" y="19961"/>
                  </a:cubicBezTo>
                  <a:cubicBezTo>
                    <a:pt x="192249" y="22131"/>
                    <a:pt x="189371" y="22492"/>
                    <a:pt x="187213" y="21046"/>
                  </a:cubicBezTo>
                  <a:cubicBezTo>
                    <a:pt x="176064" y="12729"/>
                    <a:pt x="162396" y="8751"/>
                    <a:pt x="148369" y="9113"/>
                  </a:cubicBezTo>
                  <a:cubicBezTo>
                    <a:pt x="117437" y="10921"/>
                    <a:pt x="92261" y="37680"/>
                    <a:pt x="91901" y="68780"/>
                  </a:cubicBezTo>
                  <a:cubicBezTo>
                    <a:pt x="91901" y="82883"/>
                    <a:pt x="96577" y="95901"/>
                    <a:pt x="105209" y="106388"/>
                  </a:cubicBezTo>
                  <a:cubicBezTo>
                    <a:pt x="114560" y="117960"/>
                    <a:pt x="119595" y="132786"/>
                    <a:pt x="119595" y="148697"/>
                  </a:cubicBezTo>
                  <a:lnTo>
                    <a:pt x="183617" y="148697"/>
                  </a:lnTo>
                  <a:lnTo>
                    <a:pt x="183617" y="147612"/>
                  </a:lnTo>
                  <a:cubicBezTo>
                    <a:pt x="183617" y="132786"/>
                    <a:pt x="188652" y="118321"/>
                    <a:pt x="198003" y="106388"/>
                  </a:cubicBezTo>
                  <a:cubicBezTo>
                    <a:pt x="206635" y="95539"/>
                    <a:pt x="211311" y="82883"/>
                    <a:pt x="211311" y="69141"/>
                  </a:cubicBezTo>
                  <a:cubicBezTo>
                    <a:pt x="211311" y="66610"/>
                    <a:pt x="210951" y="64440"/>
                    <a:pt x="210592" y="61909"/>
                  </a:cubicBezTo>
                  <a:cubicBezTo>
                    <a:pt x="210592" y="59739"/>
                    <a:pt x="212390" y="57208"/>
                    <a:pt x="214908" y="56846"/>
                  </a:cubicBezTo>
                  <a:cubicBezTo>
                    <a:pt x="217425" y="56485"/>
                    <a:pt x="219583" y="58293"/>
                    <a:pt x="219943" y="60824"/>
                  </a:cubicBezTo>
                  <a:cubicBezTo>
                    <a:pt x="220303" y="63717"/>
                    <a:pt x="220303" y="66248"/>
                    <a:pt x="220303" y="69141"/>
                  </a:cubicBezTo>
                  <a:cubicBezTo>
                    <a:pt x="220303" y="84691"/>
                    <a:pt x="214908" y="100240"/>
                    <a:pt x="205197" y="112174"/>
                  </a:cubicBezTo>
                  <a:cubicBezTo>
                    <a:pt x="197284" y="122299"/>
                    <a:pt x="192968" y="134956"/>
                    <a:pt x="192968" y="147612"/>
                  </a:cubicBezTo>
                  <a:lnTo>
                    <a:pt x="192968" y="153036"/>
                  </a:lnTo>
                  <a:cubicBezTo>
                    <a:pt x="192968" y="155929"/>
                    <a:pt x="190810" y="157738"/>
                    <a:pt x="188292" y="157738"/>
                  </a:cubicBezTo>
                  <a:lnTo>
                    <a:pt x="114920" y="157738"/>
                  </a:lnTo>
                  <a:cubicBezTo>
                    <a:pt x="112402" y="157738"/>
                    <a:pt x="110244" y="155929"/>
                    <a:pt x="110244" y="153036"/>
                  </a:cubicBezTo>
                  <a:lnTo>
                    <a:pt x="110244" y="149059"/>
                  </a:lnTo>
                  <a:cubicBezTo>
                    <a:pt x="110244" y="135317"/>
                    <a:pt x="105928" y="122299"/>
                    <a:pt x="98015" y="112535"/>
                  </a:cubicBezTo>
                  <a:cubicBezTo>
                    <a:pt x="88304" y="100240"/>
                    <a:pt x="82550" y="84691"/>
                    <a:pt x="82909" y="68780"/>
                  </a:cubicBezTo>
                  <a:cubicBezTo>
                    <a:pt x="82909" y="32618"/>
                    <a:pt x="112042" y="1880"/>
                    <a:pt x="147650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sz="1050">
                <a:latin typeface="Lato Light" panose="020F0502020204030203" pitchFamily="34" charset="0"/>
              </a:endParaRPr>
            </a:p>
          </p:txBody>
        </p:sp>
        <p:sp>
          <p:nvSpPr>
            <p:cNvPr id="27" name="Freeform 792">
              <a:extLst>
                <a:ext uri="{FF2B5EF4-FFF2-40B4-BE49-F238E27FC236}">
                  <a16:creationId xmlns:a16="http://schemas.microsoft.com/office/drawing/2014/main" id="{9654BA71-4F22-4B5B-FF16-AA0FEACC8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684" y="4893424"/>
              <a:ext cx="336790" cy="284440"/>
            </a:xfrm>
            <a:custGeom>
              <a:avLst/>
              <a:gdLst>
                <a:gd name="T0" fmla="*/ 30314 w 306026"/>
                <a:gd name="T1" fmla="*/ 220957 h 258406"/>
                <a:gd name="T2" fmla="*/ 129917 w 306026"/>
                <a:gd name="T3" fmla="*/ 235223 h 258406"/>
                <a:gd name="T4" fmla="*/ 134608 w 306026"/>
                <a:gd name="T5" fmla="*/ 239860 h 258406"/>
                <a:gd name="T6" fmla="*/ 143630 w 306026"/>
                <a:gd name="T7" fmla="*/ 249133 h 258406"/>
                <a:gd name="T8" fmla="*/ 171779 w 306026"/>
                <a:gd name="T9" fmla="*/ 239860 h 258406"/>
                <a:gd name="T10" fmla="*/ 282569 w 306026"/>
                <a:gd name="T11" fmla="*/ 235223 h 258406"/>
                <a:gd name="T12" fmla="*/ 156622 w 306026"/>
                <a:gd name="T13" fmla="*/ 229517 h 258406"/>
                <a:gd name="T14" fmla="*/ 81649 w 306026"/>
                <a:gd name="T15" fmla="*/ 208919 h 258406"/>
                <a:gd name="T16" fmla="*/ 153013 w 306026"/>
                <a:gd name="T17" fmla="*/ 219887 h 258406"/>
                <a:gd name="T18" fmla="*/ 283652 w 306026"/>
                <a:gd name="T19" fmla="*/ 215607 h 258406"/>
                <a:gd name="T20" fmla="*/ 301335 w 306026"/>
                <a:gd name="T21" fmla="*/ 235223 h 258406"/>
                <a:gd name="T22" fmla="*/ 301335 w 306026"/>
                <a:gd name="T23" fmla="*/ 244497 h 258406"/>
                <a:gd name="T24" fmla="*/ 162396 w 306026"/>
                <a:gd name="T25" fmla="*/ 258406 h 258406"/>
                <a:gd name="T26" fmla="*/ 125947 w 306026"/>
                <a:gd name="T27" fmla="*/ 244497 h 258406"/>
                <a:gd name="T28" fmla="*/ 0 w 306026"/>
                <a:gd name="T29" fmla="*/ 239860 h 258406"/>
                <a:gd name="T30" fmla="*/ 13714 w 306026"/>
                <a:gd name="T31" fmla="*/ 235223 h 258406"/>
                <a:gd name="T32" fmla="*/ 24901 w 306026"/>
                <a:gd name="T33" fmla="*/ 213110 h 258406"/>
                <a:gd name="T34" fmla="*/ 157500 w 306026"/>
                <a:gd name="T35" fmla="*/ 124634 h 258406"/>
                <a:gd name="T36" fmla="*/ 202715 w 306026"/>
                <a:gd name="T37" fmla="*/ 174200 h 258406"/>
                <a:gd name="T38" fmla="*/ 157500 w 306026"/>
                <a:gd name="T39" fmla="*/ 124634 h 258406"/>
                <a:gd name="T40" fmla="*/ 102954 w 306026"/>
                <a:gd name="T41" fmla="*/ 174200 h 258406"/>
                <a:gd name="T42" fmla="*/ 148170 w 306026"/>
                <a:gd name="T43" fmla="*/ 124634 h 258406"/>
                <a:gd name="T44" fmla="*/ 202715 w 306026"/>
                <a:gd name="T45" fmla="*/ 65729 h 258406"/>
                <a:gd name="T46" fmla="*/ 157500 w 306026"/>
                <a:gd name="T47" fmla="*/ 115655 h 258406"/>
                <a:gd name="T48" fmla="*/ 202715 w 306026"/>
                <a:gd name="T49" fmla="*/ 65729 h 258406"/>
                <a:gd name="T50" fmla="*/ 91112 w 306026"/>
                <a:gd name="T51" fmla="*/ 115655 h 258406"/>
                <a:gd name="T52" fmla="*/ 148170 w 306026"/>
                <a:gd name="T53" fmla="*/ 76504 h 258406"/>
                <a:gd name="T54" fmla="*/ 234294 w 306026"/>
                <a:gd name="T55" fmla="*/ 44897 h 258406"/>
                <a:gd name="T56" fmla="*/ 224246 w 306026"/>
                <a:gd name="T57" fmla="*/ 115655 h 258406"/>
                <a:gd name="T58" fmla="*/ 234294 w 306026"/>
                <a:gd name="T59" fmla="*/ 44897 h 258406"/>
                <a:gd name="T60" fmla="*/ 42667 w 306026"/>
                <a:gd name="T61" fmla="*/ 115655 h 258406"/>
                <a:gd name="T62" fmla="*/ 95060 w 306026"/>
                <a:gd name="T63" fmla="*/ 61778 h 258406"/>
                <a:gd name="T64" fmla="*/ 157500 w 306026"/>
                <a:gd name="T65" fmla="*/ 13289 h 258406"/>
                <a:gd name="T66" fmla="*/ 198768 w 306026"/>
                <a:gd name="T67" fmla="*/ 57827 h 258406"/>
                <a:gd name="T68" fmla="*/ 148170 w 306026"/>
                <a:gd name="T69" fmla="*/ 13289 h 258406"/>
                <a:gd name="T70" fmla="*/ 148170 w 306026"/>
                <a:gd name="T71" fmla="*/ 67525 h 258406"/>
                <a:gd name="T72" fmla="*/ 169701 w 306026"/>
                <a:gd name="T73" fmla="*/ 10775 h 258406"/>
                <a:gd name="T74" fmla="*/ 227835 w 306026"/>
                <a:gd name="T75" fmla="*/ 38432 h 258406"/>
                <a:gd name="T76" fmla="*/ 135969 w 306026"/>
                <a:gd name="T77" fmla="*/ 10775 h 258406"/>
                <a:gd name="T78" fmla="*/ 99007 w 306026"/>
                <a:gd name="T79" fmla="*/ 53517 h 258406"/>
                <a:gd name="T80" fmla="*/ 152835 w 306026"/>
                <a:gd name="T81" fmla="*/ 0 h 258406"/>
                <a:gd name="T82" fmla="*/ 249725 w 306026"/>
                <a:gd name="T83" fmla="*/ 190723 h 258406"/>
                <a:gd name="T84" fmla="*/ 243266 w 306026"/>
                <a:gd name="T85" fmla="*/ 191800 h 258406"/>
                <a:gd name="T86" fmla="*/ 263361 w 306026"/>
                <a:gd name="T87" fmla="*/ 124634 h 258406"/>
                <a:gd name="T88" fmla="*/ 210969 w 306026"/>
                <a:gd name="T89" fmla="*/ 178511 h 258406"/>
                <a:gd name="T90" fmla="*/ 222093 w 306026"/>
                <a:gd name="T91" fmla="*/ 190364 h 258406"/>
                <a:gd name="T92" fmla="*/ 215634 w 306026"/>
                <a:gd name="T93" fmla="*/ 191800 h 258406"/>
                <a:gd name="T94" fmla="*/ 157500 w 306026"/>
                <a:gd name="T95" fmla="*/ 202935 h 258406"/>
                <a:gd name="T96" fmla="*/ 148170 w 306026"/>
                <a:gd name="T97" fmla="*/ 202935 h 258406"/>
                <a:gd name="T98" fmla="*/ 90395 w 306026"/>
                <a:gd name="T99" fmla="*/ 191800 h 258406"/>
                <a:gd name="T100" fmla="*/ 83935 w 306026"/>
                <a:gd name="T101" fmla="*/ 190364 h 258406"/>
                <a:gd name="T102" fmla="*/ 94701 w 306026"/>
                <a:gd name="T103" fmla="*/ 178511 h 258406"/>
                <a:gd name="T104" fmla="*/ 42667 w 306026"/>
                <a:gd name="T105" fmla="*/ 124634 h 258406"/>
                <a:gd name="T106" fmla="*/ 62404 w 306026"/>
                <a:gd name="T107" fmla="*/ 191800 h 258406"/>
                <a:gd name="T108" fmla="*/ 56304 w 306026"/>
                <a:gd name="T109" fmla="*/ 190723 h 258406"/>
                <a:gd name="T110" fmla="*/ 152835 w 306026"/>
                <a:gd name="T111" fmla="*/ 0 h 258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6026" h="258406">
                  <a:moveTo>
                    <a:pt x="81649" y="208919"/>
                  </a:moveTo>
                  <a:cubicBezTo>
                    <a:pt x="57561" y="211148"/>
                    <a:pt x="36269" y="218817"/>
                    <a:pt x="30314" y="220957"/>
                  </a:cubicBezTo>
                  <a:lnTo>
                    <a:pt x="23818" y="235223"/>
                  </a:lnTo>
                  <a:lnTo>
                    <a:pt x="129917" y="235223"/>
                  </a:lnTo>
                  <a:cubicBezTo>
                    <a:pt x="131361" y="235223"/>
                    <a:pt x="132443" y="235937"/>
                    <a:pt x="133165" y="236650"/>
                  </a:cubicBezTo>
                  <a:cubicBezTo>
                    <a:pt x="133887" y="237363"/>
                    <a:pt x="134608" y="238433"/>
                    <a:pt x="134608" y="239860"/>
                  </a:cubicBezTo>
                  <a:cubicBezTo>
                    <a:pt x="134608" y="242357"/>
                    <a:pt x="135330" y="244497"/>
                    <a:pt x="137495" y="246280"/>
                  </a:cubicBezTo>
                  <a:cubicBezTo>
                    <a:pt x="138939" y="248063"/>
                    <a:pt x="141465" y="249133"/>
                    <a:pt x="143630" y="249133"/>
                  </a:cubicBezTo>
                  <a:lnTo>
                    <a:pt x="162396" y="249133"/>
                  </a:lnTo>
                  <a:cubicBezTo>
                    <a:pt x="167448" y="249133"/>
                    <a:pt x="171779" y="244853"/>
                    <a:pt x="171779" y="239860"/>
                  </a:cubicBezTo>
                  <a:cubicBezTo>
                    <a:pt x="171779" y="237363"/>
                    <a:pt x="173583" y="235223"/>
                    <a:pt x="176470" y="235223"/>
                  </a:cubicBezTo>
                  <a:lnTo>
                    <a:pt x="282569" y="235223"/>
                  </a:lnTo>
                  <a:lnTo>
                    <a:pt x="275712" y="220957"/>
                  </a:lnTo>
                  <a:cubicBezTo>
                    <a:pt x="264164" y="216677"/>
                    <a:pt x="190906" y="190283"/>
                    <a:pt x="156622" y="229517"/>
                  </a:cubicBezTo>
                  <a:cubicBezTo>
                    <a:pt x="154818" y="231657"/>
                    <a:pt x="151570" y="231657"/>
                    <a:pt x="149765" y="229517"/>
                  </a:cubicBezTo>
                  <a:cubicBezTo>
                    <a:pt x="132624" y="209900"/>
                    <a:pt x="105738" y="206690"/>
                    <a:pt x="81649" y="208919"/>
                  </a:cubicBezTo>
                  <a:close/>
                  <a:moveTo>
                    <a:pt x="74341" y="200181"/>
                  </a:moveTo>
                  <a:cubicBezTo>
                    <a:pt x="100595" y="196793"/>
                    <a:pt x="131721" y="198843"/>
                    <a:pt x="153013" y="219887"/>
                  </a:cubicBezTo>
                  <a:cubicBezTo>
                    <a:pt x="195958" y="177800"/>
                    <a:pt x="277517" y="211683"/>
                    <a:pt x="281126" y="213110"/>
                  </a:cubicBezTo>
                  <a:cubicBezTo>
                    <a:pt x="282208" y="213467"/>
                    <a:pt x="282930" y="214537"/>
                    <a:pt x="283652" y="215607"/>
                  </a:cubicBezTo>
                  <a:lnTo>
                    <a:pt x="292674" y="235223"/>
                  </a:lnTo>
                  <a:lnTo>
                    <a:pt x="301335" y="235223"/>
                  </a:lnTo>
                  <a:cubicBezTo>
                    <a:pt x="303861" y="235223"/>
                    <a:pt x="306026" y="237363"/>
                    <a:pt x="306026" y="239860"/>
                  </a:cubicBezTo>
                  <a:cubicBezTo>
                    <a:pt x="306026" y="242357"/>
                    <a:pt x="303861" y="244497"/>
                    <a:pt x="301335" y="244497"/>
                  </a:cubicBezTo>
                  <a:lnTo>
                    <a:pt x="180440" y="244497"/>
                  </a:lnTo>
                  <a:cubicBezTo>
                    <a:pt x="178275" y="252343"/>
                    <a:pt x="171057" y="258406"/>
                    <a:pt x="162396" y="258406"/>
                  </a:cubicBezTo>
                  <a:lnTo>
                    <a:pt x="143630" y="258406"/>
                  </a:lnTo>
                  <a:cubicBezTo>
                    <a:pt x="135330" y="258406"/>
                    <a:pt x="127752" y="252343"/>
                    <a:pt x="125947" y="244497"/>
                  </a:cubicBezTo>
                  <a:lnTo>
                    <a:pt x="4692" y="244497"/>
                  </a:lnTo>
                  <a:cubicBezTo>
                    <a:pt x="2166" y="244497"/>
                    <a:pt x="0" y="242357"/>
                    <a:pt x="0" y="239860"/>
                  </a:cubicBezTo>
                  <a:cubicBezTo>
                    <a:pt x="0" y="237363"/>
                    <a:pt x="2166" y="235223"/>
                    <a:pt x="4692" y="235223"/>
                  </a:cubicBezTo>
                  <a:lnTo>
                    <a:pt x="13714" y="235223"/>
                  </a:lnTo>
                  <a:lnTo>
                    <a:pt x="22736" y="215607"/>
                  </a:lnTo>
                  <a:cubicBezTo>
                    <a:pt x="23097" y="214537"/>
                    <a:pt x="24179" y="213467"/>
                    <a:pt x="24901" y="213110"/>
                  </a:cubicBezTo>
                  <a:cubicBezTo>
                    <a:pt x="26705" y="212397"/>
                    <a:pt x="48087" y="203569"/>
                    <a:pt x="74341" y="200181"/>
                  </a:cubicBezTo>
                  <a:close/>
                  <a:moveTo>
                    <a:pt x="157500" y="124634"/>
                  </a:moveTo>
                  <a:lnTo>
                    <a:pt x="157500" y="163425"/>
                  </a:lnTo>
                  <a:cubicBezTo>
                    <a:pt x="173289" y="164143"/>
                    <a:pt x="188720" y="167735"/>
                    <a:pt x="202715" y="174200"/>
                  </a:cubicBezTo>
                  <a:cubicBezTo>
                    <a:pt x="210251" y="158397"/>
                    <a:pt x="214199" y="141874"/>
                    <a:pt x="214916" y="124634"/>
                  </a:cubicBezTo>
                  <a:lnTo>
                    <a:pt x="157500" y="124634"/>
                  </a:lnTo>
                  <a:close/>
                  <a:moveTo>
                    <a:pt x="91112" y="124634"/>
                  </a:moveTo>
                  <a:cubicBezTo>
                    <a:pt x="91471" y="141874"/>
                    <a:pt x="95419" y="158397"/>
                    <a:pt x="102954" y="174200"/>
                  </a:cubicBezTo>
                  <a:cubicBezTo>
                    <a:pt x="116950" y="167735"/>
                    <a:pt x="132380" y="164143"/>
                    <a:pt x="148170" y="163425"/>
                  </a:cubicBezTo>
                  <a:lnTo>
                    <a:pt x="148170" y="124634"/>
                  </a:lnTo>
                  <a:lnTo>
                    <a:pt x="91112" y="124634"/>
                  </a:lnTo>
                  <a:close/>
                  <a:moveTo>
                    <a:pt x="202715" y="65729"/>
                  </a:moveTo>
                  <a:cubicBezTo>
                    <a:pt x="188720" y="72194"/>
                    <a:pt x="173648" y="76145"/>
                    <a:pt x="157500" y="76504"/>
                  </a:cubicBezTo>
                  <a:lnTo>
                    <a:pt x="157500" y="115655"/>
                  </a:lnTo>
                  <a:lnTo>
                    <a:pt x="214916" y="115655"/>
                  </a:lnTo>
                  <a:cubicBezTo>
                    <a:pt x="214557" y="98055"/>
                    <a:pt x="210251" y="81174"/>
                    <a:pt x="202715" y="65729"/>
                  </a:cubicBezTo>
                  <a:close/>
                  <a:moveTo>
                    <a:pt x="103313" y="65729"/>
                  </a:moveTo>
                  <a:cubicBezTo>
                    <a:pt x="95777" y="81174"/>
                    <a:pt x="91471" y="98055"/>
                    <a:pt x="91112" y="115655"/>
                  </a:cubicBezTo>
                  <a:lnTo>
                    <a:pt x="148170" y="115655"/>
                  </a:lnTo>
                  <a:lnTo>
                    <a:pt x="148170" y="76504"/>
                  </a:lnTo>
                  <a:cubicBezTo>
                    <a:pt x="132380" y="76145"/>
                    <a:pt x="117309" y="72553"/>
                    <a:pt x="103313" y="65729"/>
                  </a:cubicBezTo>
                  <a:close/>
                  <a:moveTo>
                    <a:pt x="234294" y="44897"/>
                  </a:moveTo>
                  <a:cubicBezTo>
                    <a:pt x="227117" y="51721"/>
                    <a:pt x="219222" y="57109"/>
                    <a:pt x="210969" y="61778"/>
                  </a:cubicBezTo>
                  <a:cubicBezTo>
                    <a:pt x="219222" y="78300"/>
                    <a:pt x="223529" y="96618"/>
                    <a:pt x="224246" y="115655"/>
                  </a:cubicBezTo>
                  <a:lnTo>
                    <a:pt x="263720" y="115655"/>
                  </a:lnTo>
                  <a:cubicBezTo>
                    <a:pt x="262285" y="88357"/>
                    <a:pt x="251160" y="63574"/>
                    <a:pt x="234294" y="44897"/>
                  </a:cubicBezTo>
                  <a:close/>
                  <a:moveTo>
                    <a:pt x="71734" y="44897"/>
                  </a:moveTo>
                  <a:cubicBezTo>
                    <a:pt x="54510" y="63933"/>
                    <a:pt x="43385" y="88357"/>
                    <a:pt x="42667" y="115655"/>
                  </a:cubicBezTo>
                  <a:lnTo>
                    <a:pt x="81782" y="115655"/>
                  </a:lnTo>
                  <a:cubicBezTo>
                    <a:pt x="82500" y="96618"/>
                    <a:pt x="86806" y="78300"/>
                    <a:pt x="95060" y="61778"/>
                  </a:cubicBezTo>
                  <a:cubicBezTo>
                    <a:pt x="86447" y="57109"/>
                    <a:pt x="78911" y="51721"/>
                    <a:pt x="71734" y="44897"/>
                  </a:cubicBezTo>
                  <a:close/>
                  <a:moveTo>
                    <a:pt x="157500" y="13289"/>
                  </a:moveTo>
                  <a:lnTo>
                    <a:pt x="157500" y="67525"/>
                  </a:lnTo>
                  <a:cubicBezTo>
                    <a:pt x="171854" y="66807"/>
                    <a:pt x="185849" y="63215"/>
                    <a:pt x="198768" y="57827"/>
                  </a:cubicBezTo>
                  <a:cubicBezTo>
                    <a:pt x="188720" y="40228"/>
                    <a:pt x="174725" y="24783"/>
                    <a:pt x="157500" y="13289"/>
                  </a:cubicBezTo>
                  <a:close/>
                  <a:moveTo>
                    <a:pt x="148170" y="13289"/>
                  </a:moveTo>
                  <a:cubicBezTo>
                    <a:pt x="131304" y="24783"/>
                    <a:pt x="116950" y="39868"/>
                    <a:pt x="107261" y="57827"/>
                  </a:cubicBezTo>
                  <a:cubicBezTo>
                    <a:pt x="120179" y="63215"/>
                    <a:pt x="133816" y="66807"/>
                    <a:pt x="148170" y="67525"/>
                  </a:cubicBezTo>
                  <a:lnTo>
                    <a:pt x="148170" y="13289"/>
                  </a:lnTo>
                  <a:close/>
                  <a:moveTo>
                    <a:pt x="169701" y="10775"/>
                  </a:moveTo>
                  <a:cubicBezTo>
                    <a:pt x="185132" y="22269"/>
                    <a:pt x="197691" y="36995"/>
                    <a:pt x="207022" y="53517"/>
                  </a:cubicBezTo>
                  <a:cubicBezTo>
                    <a:pt x="214199" y="49207"/>
                    <a:pt x="221376" y="44538"/>
                    <a:pt x="227835" y="38432"/>
                  </a:cubicBezTo>
                  <a:cubicBezTo>
                    <a:pt x="212045" y="24065"/>
                    <a:pt x="191950" y="14008"/>
                    <a:pt x="169701" y="10775"/>
                  </a:cubicBezTo>
                  <a:close/>
                  <a:moveTo>
                    <a:pt x="135969" y="10775"/>
                  </a:moveTo>
                  <a:cubicBezTo>
                    <a:pt x="114079" y="14008"/>
                    <a:pt x="93983" y="24065"/>
                    <a:pt x="78194" y="38432"/>
                  </a:cubicBezTo>
                  <a:cubicBezTo>
                    <a:pt x="84653" y="44538"/>
                    <a:pt x="91830" y="49207"/>
                    <a:pt x="99007" y="53517"/>
                  </a:cubicBezTo>
                  <a:cubicBezTo>
                    <a:pt x="108337" y="36995"/>
                    <a:pt x="120897" y="22269"/>
                    <a:pt x="135969" y="10775"/>
                  </a:cubicBezTo>
                  <a:close/>
                  <a:moveTo>
                    <a:pt x="152835" y="0"/>
                  </a:moveTo>
                  <a:cubicBezTo>
                    <a:pt x="219222" y="0"/>
                    <a:pt x="272691" y="53876"/>
                    <a:pt x="272691" y="119965"/>
                  </a:cubicBezTo>
                  <a:cubicBezTo>
                    <a:pt x="272691" y="145825"/>
                    <a:pt x="264797" y="170249"/>
                    <a:pt x="249725" y="190723"/>
                  </a:cubicBezTo>
                  <a:cubicBezTo>
                    <a:pt x="249007" y="192159"/>
                    <a:pt x="247572" y="192878"/>
                    <a:pt x="246136" y="192878"/>
                  </a:cubicBezTo>
                  <a:cubicBezTo>
                    <a:pt x="245060" y="192878"/>
                    <a:pt x="243983" y="192159"/>
                    <a:pt x="243266" y="191800"/>
                  </a:cubicBezTo>
                  <a:cubicBezTo>
                    <a:pt x="241112" y="190004"/>
                    <a:pt x="240754" y="187490"/>
                    <a:pt x="242189" y="185335"/>
                  </a:cubicBezTo>
                  <a:cubicBezTo>
                    <a:pt x="255467" y="167735"/>
                    <a:pt x="262644" y="146544"/>
                    <a:pt x="263361" y="124634"/>
                  </a:cubicBezTo>
                  <a:lnTo>
                    <a:pt x="224246" y="124634"/>
                  </a:lnTo>
                  <a:cubicBezTo>
                    <a:pt x="223529" y="143311"/>
                    <a:pt x="219222" y="161270"/>
                    <a:pt x="210969" y="178511"/>
                  </a:cubicBezTo>
                  <a:cubicBezTo>
                    <a:pt x="214557" y="179947"/>
                    <a:pt x="217787" y="182102"/>
                    <a:pt x="220658" y="184258"/>
                  </a:cubicBezTo>
                  <a:cubicBezTo>
                    <a:pt x="222811" y="185694"/>
                    <a:pt x="223170" y="188568"/>
                    <a:pt x="222093" y="190364"/>
                  </a:cubicBezTo>
                  <a:cubicBezTo>
                    <a:pt x="221017" y="191800"/>
                    <a:pt x="219581" y="192878"/>
                    <a:pt x="218146" y="192878"/>
                  </a:cubicBezTo>
                  <a:cubicBezTo>
                    <a:pt x="217069" y="192878"/>
                    <a:pt x="216352" y="192159"/>
                    <a:pt x="215634" y="191800"/>
                  </a:cubicBezTo>
                  <a:cubicBezTo>
                    <a:pt x="198409" y="179947"/>
                    <a:pt x="178313" y="173482"/>
                    <a:pt x="157500" y="172764"/>
                  </a:cubicBezTo>
                  <a:lnTo>
                    <a:pt x="157500" y="202935"/>
                  </a:lnTo>
                  <a:cubicBezTo>
                    <a:pt x="157500" y="205449"/>
                    <a:pt x="155347" y="207604"/>
                    <a:pt x="152835" y="207604"/>
                  </a:cubicBezTo>
                  <a:cubicBezTo>
                    <a:pt x="150323" y="207604"/>
                    <a:pt x="148170" y="205449"/>
                    <a:pt x="148170" y="202935"/>
                  </a:cubicBezTo>
                  <a:lnTo>
                    <a:pt x="148170" y="172764"/>
                  </a:lnTo>
                  <a:cubicBezTo>
                    <a:pt x="127356" y="173482"/>
                    <a:pt x="107620" y="179947"/>
                    <a:pt x="90395" y="191800"/>
                  </a:cubicBezTo>
                  <a:cubicBezTo>
                    <a:pt x="89677" y="192519"/>
                    <a:pt x="88600" y="192878"/>
                    <a:pt x="87883" y="192878"/>
                  </a:cubicBezTo>
                  <a:cubicBezTo>
                    <a:pt x="86447" y="192878"/>
                    <a:pt x="85012" y="191800"/>
                    <a:pt x="83935" y="190364"/>
                  </a:cubicBezTo>
                  <a:cubicBezTo>
                    <a:pt x="82500" y="188568"/>
                    <a:pt x="82859" y="185694"/>
                    <a:pt x="85012" y="184258"/>
                  </a:cubicBezTo>
                  <a:cubicBezTo>
                    <a:pt x="88242" y="182102"/>
                    <a:pt x="91471" y="180307"/>
                    <a:pt x="94701" y="178511"/>
                  </a:cubicBezTo>
                  <a:cubicBezTo>
                    <a:pt x="86447" y="161270"/>
                    <a:pt x="82500" y="143311"/>
                    <a:pt x="81782" y="124634"/>
                  </a:cubicBezTo>
                  <a:lnTo>
                    <a:pt x="42667" y="124634"/>
                  </a:lnTo>
                  <a:cubicBezTo>
                    <a:pt x="43385" y="146544"/>
                    <a:pt x="50562" y="167735"/>
                    <a:pt x="63481" y="185335"/>
                  </a:cubicBezTo>
                  <a:cubicBezTo>
                    <a:pt x="64916" y="187490"/>
                    <a:pt x="64557" y="190004"/>
                    <a:pt x="62404" y="191800"/>
                  </a:cubicBezTo>
                  <a:cubicBezTo>
                    <a:pt x="61687" y="192159"/>
                    <a:pt x="60969" y="192878"/>
                    <a:pt x="59892" y="192878"/>
                  </a:cubicBezTo>
                  <a:cubicBezTo>
                    <a:pt x="58457" y="192878"/>
                    <a:pt x="57021" y="192159"/>
                    <a:pt x="56304" y="190723"/>
                  </a:cubicBezTo>
                  <a:cubicBezTo>
                    <a:pt x="40873" y="170249"/>
                    <a:pt x="33337" y="145825"/>
                    <a:pt x="33337" y="119965"/>
                  </a:cubicBezTo>
                  <a:cubicBezTo>
                    <a:pt x="33337" y="53876"/>
                    <a:pt x="86806" y="0"/>
                    <a:pt x="15283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sz="105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511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0EA2E8-0086-8C98-DDB6-9E2BB50C7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04943-5506-8E1B-AD43-91A608BF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Background &amp; Research Questions</a:t>
            </a:r>
          </a:p>
        </p:txBody>
      </p:sp>
      <p:sp>
        <p:nvSpPr>
          <p:cNvPr id="12" name="Arrow: Striped Right 11">
            <a:extLst>
              <a:ext uri="{FF2B5EF4-FFF2-40B4-BE49-F238E27FC236}">
                <a16:creationId xmlns:a16="http://schemas.microsoft.com/office/drawing/2014/main" id="{4A8872E8-A90F-5831-6340-A5BD5D3A127E}"/>
              </a:ext>
            </a:extLst>
          </p:cNvPr>
          <p:cNvSpPr/>
          <p:nvPr/>
        </p:nvSpPr>
        <p:spPr>
          <a:xfrm>
            <a:off x="3023672" y="2529839"/>
            <a:ext cx="3200400" cy="54610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EA0AC7-3BFA-7117-1DAB-62F54AA5FD58}"/>
              </a:ext>
            </a:extLst>
          </p:cNvPr>
          <p:cNvSpPr/>
          <p:nvPr/>
        </p:nvSpPr>
        <p:spPr>
          <a:xfrm>
            <a:off x="703184" y="2345689"/>
            <a:ext cx="21854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2024 </a:t>
            </a:r>
          </a:p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Aging (13.9%)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7A90CE-B857-3C00-DA61-107F16BAFAB8}"/>
              </a:ext>
            </a:extLst>
          </p:cNvPr>
          <p:cNvSpPr/>
          <p:nvPr/>
        </p:nvSpPr>
        <p:spPr>
          <a:xfrm>
            <a:off x="6324600" y="2345689"/>
            <a:ext cx="21854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2037 </a:t>
            </a:r>
          </a:p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Aged (20.1%)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D2AE8C-4D04-5ED7-D073-C0F68340C6C9}"/>
              </a:ext>
            </a:extLst>
          </p:cNvPr>
          <p:cNvSpPr/>
          <p:nvPr/>
        </p:nvSpPr>
        <p:spPr>
          <a:xfrm>
            <a:off x="3124200" y="1386839"/>
            <a:ext cx="2973664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Older adults face rising depression and loneliness, worsened by limited care and stigma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44E14E9-45D8-84A8-18DF-19680309B941}"/>
              </a:ext>
            </a:extLst>
          </p:cNvPr>
          <p:cNvGrpSpPr/>
          <p:nvPr/>
        </p:nvGrpSpPr>
        <p:grpSpPr>
          <a:xfrm>
            <a:off x="1032754" y="4114800"/>
            <a:ext cx="7477318" cy="1785104"/>
            <a:chOff x="1032754" y="4114800"/>
            <a:chExt cx="7477318" cy="1785104"/>
          </a:xfrm>
        </p:grpSpPr>
        <p:pic>
          <p:nvPicPr>
            <p:cNvPr id="7" name="Graphic 6" descr="Selfie with solid fill">
              <a:extLst>
                <a:ext uri="{FF2B5EF4-FFF2-40B4-BE49-F238E27FC236}">
                  <a16:creationId xmlns:a16="http://schemas.microsoft.com/office/drawing/2014/main" id="{795EC04A-BFC2-587D-32F1-4A3DBF5FB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32754" y="4478018"/>
              <a:ext cx="914400" cy="9144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3713BFE-216A-1F43-CCF1-A5A5347D3311}"/>
                </a:ext>
              </a:extLst>
            </p:cNvPr>
            <p:cNvSpPr txBox="1"/>
            <p:nvPr/>
          </p:nvSpPr>
          <p:spPr>
            <a:xfrm>
              <a:off x="1947154" y="4114800"/>
              <a:ext cx="6562918" cy="17851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 algn="just">
                <a:buFont typeface="+mj-lt"/>
                <a:buAutoNum type="arabicPeriod"/>
              </a:pPr>
              <a:r>
                <a: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How does digital inclusion influence mental health outcomes (depression and loneliness) among older adults in Vietnam?</a:t>
              </a:r>
            </a:p>
            <a:p>
              <a:pPr marL="457200" indent="-457200" algn="just">
                <a:buFont typeface="+mj-lt"/>
                <a:buAutoNum type="arabicPeriod"/>
              </a:pPr>
              <a:r>
                <a:rPr lang="en-US" sz="2200" dirty="0"/>
                <a:t>What are the opportunities and barriers in adopting digital health technologies in this population?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207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A3DF-2BA8-2C03-14AE-D770E304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Conceptual Framework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485726-610A-95CE-E8E9-28ACA9A4E63F}"/>
              </a:ext>
            </a:extLst>
          </p:cNvPr>
          <p:cNvGrpSpPr/>
          <p:nvPr/>
        </p:nvGrpSpPr>
        <p:grpSpPr>
          <a:xfrm>
            <a:off x="685799" y="1295400"/>
            <a:ext cx="2438401" cy="2057400"/>
            <a:chOff x="380999" y="1524000"/>
            <a:chExt cx="2438401" cy="20574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AEF3C8-89F1-BBDA-ADEE-18EF36B71610}"/>
                </a:ext>
              </a:extLst>
            </p:cNvPr>
            <p:cNvSpPr/>
            <p:nvPr/>
          </p:nvSpPr>
          <p:spPr>
            <a:xfrm>
              <a:off x="380999" y="1600200"/>
              <a:ext cx="2438401" cy="1981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36D1DD4-9B02-A5CF-8602-E46CFA61B142}"/>
                </a:ext>
              </a:extLst>
            </p:cNvPr>
            <p:cNvSpPr/>
            <p:nvPr/>
          </p:nvSpPr>
          <p:spPr>
            <a:xfrm>
              <a:off x="609600" y="1524000"/>
              <a:ext cx="1981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Digital Inclusion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E957C94-78DB-A71C-DEF0-90F14250421F}"/>
                </a:ext>
              </a:extLst>
            </p:cNvPr>
            <p:cNvSpPr/>
            <p:nvPr/>
          </p:nvSpPr>
          <p:spPr>
            <a:xfrm>
              <a:off x="536475" y="2133600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Internet Usage Time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5602E8D-8AB4-EABB-E5D0-42FF1AFE0FA5}"/>
                </a:ext>
              </a:extLst>
            </p:cNvPr>
            <p:cNvSpPr/>
            <p:nvPr/>
          </p:nvSpPr>
          <p:spPr>
            <a:xfrm>
              <a:off x="537999" y="2857500"/>
              <a:ext cx="2130552" cy="53035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Digital Literacy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C394124-0739-7FFC-B2EA-9D1B59F6B494}"/>
              </a:ext>
            </a:extLst>
          </p:cNvPr>
          <p:cNvGrpSpPr/>
          <p:nvPr/>
        </p:nvGrpSpPr>
        <p:grpSpPr>
          <a:xfrm>
            <a:off x="6095999" y="1295400"/>
            <a:ext cx="2438401" cy="2057400"/>
            <a:chOff x="380999" y="1524000"/>
            <a:chExt cx="2438401" cy="20574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993E318-AEC9-9859-01EE-F44025847960}"/>
                </a:ext>
              </a:extLst>
            </p:cNvPr>
            <p:cNvSpPr/>
            <p:nvPr/>
          </p:nvSpPr>
          <p:spPr>
            <a:xfrm>
              <a:off x="380999" y="1600200"/>
              <a:ext cx="2438401" cy="1981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750D71-37F0-553F-F263-48CF8015D68F}"/>
                </a:ext>
              </a:extLst>
            </p:cNvPr>
            <p:cNvSpPr/>
            <p:nvPr/>
          </p:nvSpPr>
          <p:spPr>
            <a:xfrm>
              <a:off x="609600" y="1524000"/>
              <a:ext cx="1981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Mental Health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F0D61F7-8375-9EB5-A3FF-A3DD86EA5188}"/>
                </a:ext>
              </a:extLst>
            </p:cNvPr>
            <p:cNvSpPr/>
            <p:nvPr/>
          </p:nvSpPr>
          <p:spPr>
            <a:xfrm>
              <a:off x="536475" y="2133600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Depression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D6F2D8-4B06-F185-0872-C28696BB6B2A}"/>
                </a:ext>
              </a:extLst>
            </p:cNvPr>
            <p:cNvSpPr/>
            <p:nvPr/>
          </p:nvSpPr>
          <p:spPr>
            <a:xfrm>
              <a:off x="537999" y="2857500"/>
              <a:ext cx="2130552" cy="53035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Loneliness</a:t>
              </a: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4A453DA-5571-0BDF-B10C-C0E3E3311BE5}"/>
              </a:ext>
            </a:extLst>
          </p:cNvPr>
          <p:cNvSpPr/>
          <p:nvPr/>
        </p:nvSpPr>
        <p:spPr>
          <a:xfrm>
            <a:off x="3352800" y="2133600"/>
            <a:ext cx="2590800" cy="495300"/>
          </a:xfrm>
          <a:prstGeom prst="rightArrow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5891065-9F08-775C-F9D9-9562CCCDFE92}"/>
              </a:ext>
            </a:extLst>
          </p:cNvPr>
          <p:cNvSpPr/>
          <p:nvPr/>
        </p:nvSpPr>
        <p:spPr>
          <a:xfrm>
            <a:off x="3968554" y="1775752"/>
            <a:ext cx="1441646" cy="414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Unadjusted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641498-711F-AC41-F4D7-02BF18C23E92}"/>
              </a:ext>
            </a:extLst>
          </p:cNvPr>
          <p:cNvGrpSpPr/>
          <p:nvPr/>
        </p:nvGrpSpPr>
        <p:grpSpPr>
          <a:xfrm>
            <a:off x="3124200" y="2685364"/>
            <a:ext cx="2951481" cy="3959275"/>
            <a:chOff x="3124200" y="2685364"/>
            <a:chExt cx="2951481" cy="3959275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9F6B3B2-FF15-CB37-03D3-41DF39620B6B}"/>
                </a:ext>
              </a:extLst>
            </p:cNvPr>
            <p:cNvGrpSpPr/>
            <p:nvPr/>
          </p:nvGrpSpPr>
          <p:grpSpPr>
            <a:xfrm>
              <a:off x="3124200" y="3733800"/>
              <a:ext cx="2951481" cy="2910839"/>
              <a:chOff x="3124200" y="3870960"/>
              <a:chExt cx="2951481" cy="2910839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4804A05-C4FE-5FFB-12B9-97D1FE9DEF27}"/>
                  </a:ext>
                </a:extLst>
              </p:cNvPr>
              <p:cNvSpPr/>
              <p:nvPr/>
            </p:nvSpPr>
            <p:spPr>
              <a:xfrm>
                <a:off x="3124200" y="3870960"/>
                <a:ext cx="2951481" cy="291083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879F678-FAAE-4738-535C-AB855B0918C8}"/>
                  </a:ext>
                </a:extLst>
              </p:cNvPr>
              <p:cNvSpPr/>
              <p:nvPr/>
            </p:nvSpPr>
            <p:spPr>
              <a:xfrm>
                <a:off x="3637281" y="3870961"/>
                <a:ext cx="19812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Control Variables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FF4E134-AA62-91EF-3E14-3D8FCFCD348D}"/>
                  </a:ext>
                </a:extLst>
              </p:cNvPr>
              <p:cNvSpPr/>
              <p:nvPr/>
            </p:nvSpPr>
            <p:spPr>
              <a:xfrm>
                <a:off x="3277871" y="4404360"/>
                <a:ext cx="2640528" cy="838201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800" b="1" dirty="0"/>
                  <a:t>Demographics: </a:t>
                </a:r>
                <a:r>
                  <a:rPr lang="en-US" sz="1800" dirty="0"/>
                  <a:t>Age, Gender, Working Status, Residence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570E24-C58C-64FE-E59B-FC7FDAA4B5D7}"/>
                  </a:ext>
                </a:extLst>
              </p:cNvPr>
              <p:cNvSpPr/>
              <p:nvPr/>
            </p:nvSpPr>
            <p:spPr>
              <a:xfrm>
                <a:off x="3277871" y="6164579"/>
                <a:ext cx="2640528" cy="464821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800" b="1" dirty="0"/>
                  <a:t>Health: </a:t>
                </a:r>
                <a:r>
                  <a:rPr lang="en-US" sz="1800" dirty="0"/>
                  <a:t>Disability Status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FCDB6CD-6BD2-C203-0276-ED51163A1408}"/>
                  </a:ext>
                </a:extLst>
              </p:cNvPr>
              <p:cNvSpPr/>
              <p:nvPr/>
            </p:nvSpPr>
            <p:spPr>
              <a:xfrm>
                <a:off x="3277871" y="5324963"/>
                <a:ext cx="2640528" cy="757213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800" b="1" dirty="0"/>
                  <a:t>Socioeconomic: </a:t>
                </a:r>
                <a:r>
                  <a:rPr lang="en-US" sz="1800" dirty="0"/>
                  <a:t>Education, Income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9477D74-CA0A-3B24-7BC9-E495E544C13E}"/>
                </a:ext>
              </a:extLst>
            </p:cNvPr>
            <p:cNvGrpSpPr/>
            <p:nvPr/>
          </p:nvGrpSpPr>
          <p:grpSpPr>
            <a:xfrm>
              <a:off x="4002799" y="2685364"/>
              <a:ext cx="1447800" cy="990600"/>
              <a:chOff x="3657600" y="2842552"/>
              <a:chExt cx="1447800" cy="990600"/>
            </a:xfrm>
          </p:grpSpPr>
          <p:sp>
            <p:nvSpPr>
              <p:cNvPr id="30" name="Arrow: Up 29">
                <a:extLst>
                  <a:ext uri="{FF2B5EF4-FFF2-40B4-BE49-F238E27FC236}">
                    <a16:creationId xmlns:a16="http://schemas.microsoft.com/office/drawing/2014/main" id="{F54B5513-A9BC-9DB9-A085-F313E061FA54}"/>
                  </a:ext>
                </a:extLst>
              </p:cNvPr>
              <p:cNvSpPr/>
              <p:nvPr/>
            </p:nvSpPr>
            <p:spPr>
              <a:xfrm>
                <a:off x="3657600" y="2842552"/>
                <a:ext cx="457200" cy="990600"/>
              </a:xfrm>
              <a:prstGeom prst="up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FAEF0A1-EBF8-4AAF-6126-0F569C2B35D4}"/>
                  </a:ext>
                </a:extLst>
              </p:cNvPr>
              <p:cNvSpPr/>
              <p:nvPr/>
            </p:nvSpPr>
            <p:spPr>
              <a:xfrm>
                <a:off x="3968555" y="3159252"/>
                <a:ext cx="1136845" cy="4143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Adjusted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316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AD157E-D6C0-5300-4307-32AA87133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3739-3C21-2A43-A3CF-342B575FE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Dataset and Sample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F0C30-531D-E57D-7C53-081645C55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solidFill>
                  <a:srgbClr val="0D0D0D"/>
                </a:solidFill>
                <a:effectLst/>
                <a:ea typeface="Aptos" panose="020B0004020202020204" pitchFamily="34" charset="0"/>
              </a:rPr>
              <a:t>Secondary data analysis from the baseline </a:t>
            </a:r>
            <a:r>
              <a:rPr lang="en-US" sz="2200" dirty="0">
                <a:solidFill>
                  <a:srgbClr val="0D0D0D"/>
                </a:solidFill>
                <a:ea typeface="Aptos" panose="020B0004020202020204" pitchFamily="34" charset="0"/>
              </a:rPr>
              <a:t>of the </a:t>
            </a:r>
            <a:r>
              <a:rPr lang="en-US" sz="2200" dirty="0">
                <a:solidFill>
                  <a:srgbClr val="0D0D0D"/>
                </a:solidFill>
                <a:effectLst/>
                <a:ea typeface="Aptos" panose="020B0004020202020204" pitchFamily="34" charset="0"/>
              </a:rPr>
              <a:t>Longitudinal Study </a:t>
            </a:r>
            <a:r>
              <a:rPr lang="en-US" sz="2200" dirty="0">
                <a:solidFill>
                  <a:srgbClr val="0D0D0D"/>
                </a:solidFill>
              </a:rPr>
              <a:t>of Aging and Health in Vietnam (LSAHV, 2018), with a total sample of 6,050 individuals aged 60+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solidFill>
                  <a:srgbClr val="0D0D0D"/>
                </a:solidFill>
              </a:rPr>
              <a:t>Excluded: Proxy reports to ensure accuracy for mental health indicators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</a:rPr>
              <a:t>5,618 participants for the main analysis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en-US" sz="2200" b="1" dirty="0">
              <a:solidFill>
                <a:srgbClr val="C00000"/>
              </a:solidFill>
              <a:ea typeface="Aptos" panose="020B00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en-US" sz="2200" b="1" dirty="0">
              <a:solidFill>
                <a:srgbClr val="C00000"/>
              </a:solidFill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47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3121-932D-EF9B-7110-8C51F9E9E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Independent Variables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177CB18-7260-C42A-8186-5AE7200642BE}"/>
              </a:ext>
            </a:extLst>
          </p:cNvPr>
          <p:cNvGrpSpPr/>
          <p:nvPr/>
        </p:nvGrpSpPr>
        <p:grpSpPr>
          <a:xfrm>
            <a:off x="1042191" y="2057400"/>
            <a:ext cx="2767809" cy="3237225"/>
            <a:chOff x="687094" y="2057400"/>
            <a:chExt cx="2767809" cy="323722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E9503F8-2843-EFE9-65E5-32D51331C70E}"/>
                </a:ext>
              </a:extLst>
            </p:cNvPr>
            <p:cNvGrpSpPr/>
            <p:nvPr/>
          </p:nvGrpSpPr>
          <p:grpSpPr>
            <a:xfrm>
              <a:off x="1465553" y="2057400"/>
              <a:ext cx="1210315" cy="1196722"/>
              <a:chOff x="1465553" y="2057400"/>
              <a:chExt cx="1210315" cy="1196722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0869A0D4-8D50-42B7-4512-B54FCC16B4A2}"/>
                  </a:ext>
                </a:extLst>
              </p:cNvPr>
              <p:cNvGrpSpPr/>
              <p:nvPr/>
            </p:nvGrpSpPr>
            <p:grpSpPr>
              <a:xfrm>
                <a:off x="1465553" y="2057400"/>
                <a:ext cx="1210315" cy="1196722"/>
                <a:chOff x="2050473" y="4048203"/>
                <a:chExt cx="3227506" cy="3191257"/>
              </a:xfrm>
              <a:solidFill>
                <a:schemeClr val="accent2"/>
              </a:solidFill>
            </p:grpSpPr>
            <p:sp>
              <p:nvSpPr>
                <p:cNvPr id="8" name="Half Frame 7">
                  <a:extLst>
                    <a:ext uri="{FF2B5EF4-FFF2-40B4-BE49-F238E27FC236}">
                      <a16:creationId xmlns:a16="http://schemas.microsoft.com/office/drawing/2014/main" id="{82B6058F-A5EB-5FBD-8BE3-84426E37E27D}"/>
                    </a:ext>
                  </a:extLst>
                </p:cNvPr>
                <p:cNvSpPr/>
                <p:nvPr/>
              </p:nvSpPr>
              <p:spPr>
                <a:xfrm>
                  <a:off x="2050473" y="4048203"/>
                  <a:ext cx="3017615" cy="3017615"/>
                </a:xfrm>
                <a:prstGeom prst="halfFrame">
                  <a:avLst>
                    <a:gd name="adj1" fmla="val 10277"/>
                    <a:gd name="adj2" fmla="val 10936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75" dirty="0">
                    <a:solidFill>
                      <a:schemeClr val="tx1"/>
                    </a:solidFill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9" name="Half Frame 8">
                  <a:extLst>
                    <a:ext uri="{FF2B5EF4-FFF2-40B4-BE49-F238E27FC236}">
                      <a16:creationId xmlns:a16="http://schemas.microsoft.com/office/drawing/2014/main" id="{A0C37BC6-A466-BD3E-2A7D-B6559D8F5272}"/>
                    </a:ext>
                  </a:extLst>
                </p:cNvPr>
                <p:cNvSpPr/>
                <p:nvPr/>
              </p:nvSpPr>
              <p:spPr>
                <a:xfrm rot="10800000">
                  <a:off x="2260364" y="4221845"/>
                  <a:ext cx="3017615" cy="3017615"/>
                </a:xfrm>
                <a:prstGeom prst="halfFrame">
                  <a:avLst>
                    <a:gd name="adj1" fmla="val 10277"/>
                    <a:gd name="adj2" fmla="val 10936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75" dirty="0">
                    <a:solidFill>
                      <a:schemeClr val="tx1"/>
                    </a:solidFill>
                    <a:latin typeface="Lato Light" panose="020F0502020204030203" pitchFamily="34" charset="0"/>
                  </a:endParaRPr>
                </a:p>
              </p:txBody>
            </p:sp>
          </p:grpSp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E78567AC-BACD-FD4B-47F4-A43D532AE3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17382" y="2400260"/>
                <a:ext cx="507227" cy="507227"/>
              </a:xfrm>
              <a:custGeom>
                <a:avLst/>
                <a:gdLst>
                  <a:gd name="connsiteX0" fmla="*/ 67316 w 1145815"/>
                  <a:gd name="connsiteY0" fmla="*/ 1020222 h 1145815"/>
                  <a:gd name="connsiteX1" fmla="*/ 44997 w 1145815"/>
                  <a:gd name="connsiteY1" fmla="*/ 1042893 h 1145815"/>
                  <a:gd name="connsiteX2" fmla="*/ 44997 w 1145815"/>
                  <a:gd name="connsiteY2" fmla="*/ 1100832 h 1145815"/>
                  <a:gd name="connsiteX3" fmla="*/ 366819 w 1145815"/>
                  <a:gd name="connsiteY3" fmla="*/ 1100832 h 1145815"/>
                  <a:gd name="connsiteX4" fmla="*/ 366819 w 1145815"/>
                  <a:gd name="connsiteY4" fmla="*/ 1042893 h 1145815"/>
                  <a:gd name="connsiteX5" fmla="*/ 344860 w 1145815"/>
                  <a:gd name="connsiteY5" fmla="*/ 1020222 h 1145815"/>
                  <a:gd name="connsiteX6" fmla="*/ 434135 w 1145815"/>
                  <a:gd name="connsiteY6" fmla="*/ 912982 h 1145815"/>
                  <a:gd name="connsiteX7" fmla="*/ 411816 w 1145815"/>
                  <a:gd name="connsiteY7" fmla="*/ 935293 h 1145815"/>
                  <a:gd name="connsiteX8" fmla="*/ 411816 w 1145815"/>
                  <a:gd name="connsiteY8" fmla="*/ 1100832 h 1145815"/>
                  <a:gd name="connsiteX9" fmla="*/ 733998 w 1145815"/>
                  <a:gd name="connsiteY9" fmla="*/ 1100832 h 1145815"/>
                  <a:gd name="connsiteX10" fmla="*/ 733998 w 1145815"/>
                  <a:gd name="connsiteY10" fmla="*/ 935293 h 1145815"/>
                  <a:gd name="connsiteX11" fmla="*/ 711679 w 1145815"/>
                  <a:gd name="connsiteY11" fmla="*/ 912982 h 1145815"/>
                  <a:gd name="connsiteX12" fmla="*/ 801314 w 1145815"/>
                  <a:gd name="connsiteY12" fmla="*/ 841368 h 1145815"/>
                  <a:gd name="connsiteX13" fmla="*/ 778996 w 1145815"/>
                  <a:gd name="connsiteY13" fmla="*/ 863680 h 1145815"/>
                  <a:gd name="connsiteX14" fmla="*/ 778996 w 1145815"/>
                  <a:gd name="connsiteY14" fmla="*/ 1100832 h 1145815"/>
                  <a:gd name="connsiteX15" fmla="*/ 1101178 w 1145815"/>
                  <a:gd name="connsiteY15" fmla="*/ 1100832 h 1145815"/>
                  <a:gd name="connsiteX16" fmla="*/ 1101178 w 1145815"/>
                  <a:gd name="connsiteY16" fmla="*/ 863680 h 1145815"/>
                  <a:gd name="connsiteX17" fmla="*/ 1078859 w 1145815"/>
                  <a:gd name="connsiteY17" fmla="*/ 841368 h 1145815"/>
                  <a:gd name="connsiteX18" fmla="*/ 292894 w 1145815"/>
                  <a:gd name="connsiteY18" fmla="*/ 747713 h 1145815"/>
                  <a:gd name="connsiteX19" fmla="*/ 308971 w 1145815"/>
                  <a:gd name="connsiteY19" fmla="*/ 754114 h 1145815"/>
                  <a:gd name="connsiteX20" fmla="*/ 315547 w 1145815"/>
                  <a:gd name="connsiteY20" fmla="*/ 769760 h 1145815"/>
                  <a:gd name="connsiteX21" fmla="*/ 308971 w 1145815"/>
                  <a:gd name="connsiteY21" fmla="*/ 785407 h 1145815"/>
                  <a:gd name="connsiteX22" fmla="*/ 292894 w 1145815"/>
                  <a:gd name="connsiteY22" fmla="*/ 791808 h 1145815"/>
                  <a:gd name="connsiteX23" fmla="*/ 276817 w 1145815"/>
                  <a:gd name="connsiteY23" fmla="*/ 785407 h 1145815"/>
                  <a:gd name="connsiteX24" fmla="*/ 269875 w 1145815"/>
                  <a:gd name="connsiteY24" fmla="*/ 769760 h 1145815"/>
                  <a:gd name="connsiteX25" fmla="*/ 276817 w 1145815"/>
                  <a:gd name="connsiteY25" fmla="*/ 754114 h 1145815"/>
                  <a:gd name="connsiteX26" fmla="*/ 292894 w 1145815"/>
                  <a:gd name="connsiteY26" fmla="*/ 747713 h 1145815"/>
                  <a:gd name="connsiteX27" fmla="*/ 895172 w 1145815"/>
                  <a:gd name="connsiteY27" fmla="*/ 704850 h 1145815"/>
                  <a:gd name="connsiteX28" fmla="*/ 910819 w 1145815"/>
                  <a:gd name="connsiteY28" fmla="*/ 711251 h 1145815"/>
                  <a:gd name="connsiteX29" fmla="*/ 917220 w 1145815"/>
                  <a:gd name="connsiteY29" fmla="*/ 726897 h 1145815"/>
                  <a:gd name="connsiteX30" fmla="*/ 910819 w 1145815"/>
                  <a:gd name="connsiteY30" fmla="*/ 742544 h 1145815"/>
                  <a:gd name="connsiteX31" fmla="*/ 895172 w 1145815"/>
                  <a:gd name="connsiteY31" fmla="*/ 748945 h 1145815"/>
                  <a:gd name="connsiteX32" fmla="*/ 879526 w 1145815"/>
                  <a:gd name="connsiteY32" fmla="*/ 742544 h 1145815"/>
                  <a:gd name="connsiteX33" fmla="*/ 873125 w 1145815"/>
                  <a:gd name="connsiteY33" fmla="*/ 726897 h 1145815"/>
                  <a:gd name="connsiteX34" fmla="*/ 879526 w 1145815"/>
                  <a:gd name="connsiteY34" fmla="*/ 711251 h 1145815"/>
                  <a:gd name="connsiteX35" fmla="*/ 895172 w 1145815"/>
                  <a:gd name="connsiteY35" fmla="*/ 704850 h 1145815"/>
                  <a:gd name="connsiteX36" fmla="*/ 411816 w 1145815"/>
                  <a:gd name="connsiteY36" fmla="*/ 671151 h 1145815"/>
                  <a:gd name="connsiteX37" fmla="*/ 411816 w 1145815"/>
                  <a:gd name="connsiteY37" fmla="*/ 871957 h 1145815"/>
                  <a:gd name="connsiteX38" fmla="*/ 434135 w 1145815"/>
                  <a:gd name="connsiteY38" fmla="*/ 867998 h 1145815"/>
                  <a:gd name="connsiteX39" fmla="*/ 467973 w 1145815"/>
                  <a:gd name="connsiteY39" fmla="*/ 867998 h 1145815"/>
                  <a:gd name="connsiteX40" fmla="*/ 467973 w 1145815"/>
                  <a:gd name="connsiteY40" fmla="*/ 671151 h 1145815"/>
                  <a:gd name="connsiteX41" fmla="*/ 326861 w 1145815"/>
                  <a:gd name="connsiteY41" fmla="*/ 228515 h 1145815"/>
                  <a:gd name="connsiteX42" fmla="*/ 223907 w 1145815"/>
                  <a:gd name="connsiteY42" fmla="*/ 331437 h 1145815"/>
                  <a:gd name="connsiteX43" fmla="*/ 223907 w 1145815"/>
                  <a:gd name="connsiteY43" fmla="*/ 447314 h 1145815"/>
                  <a:gd name="connsiteX44" fmla="*/ 268545 w 1145815"/>
                  <a:gd name="connsiteY44" fmla="*/ 510651 h 1145815"/>
                  <a:gd name="connsiteX45" fmla="*/ 268545 w 1145815"/>
                  <a:gd name="connsiteY45" fmla="*/ 354109 h 1145815"/>
                  <a:gd name="connsiteX46" fmla="*/ 291223 w 1145815"/>
                  <a:gd name="connsiteY46" fmla="*/ 331797 h 1145815"/>
                  <a:gd name="connsiteX47" fmla="*/ 313542 w 1145815"/>
                  <a:gd name="connsiteY47" fmla="*/ 354109 h 1145815"/>
                  <a:gd name="connsiteX48" fmla="*/ 313542 w 1145815"/>
                  <a:gd name="connsiteY48" fmla="*/ 509931 h 1145815"/>
                  <a:gd name="connsiteX49" fmla="*/ 428015 w 1145815"/>
                  <a:gd name="connsiteY49" fmla="*/ 509931 h 1145815"/>
                  <a:gd name="connsiteX50" fmla="*/ 428015 w 1145815"/>
                  <a:gd name="connsiteY50" fmla="*/ 354109 h 1145815"/>
                  <a:gd name="connsiteX51" fmla="*/ 450334 w 1145815"/>
                  <a:gd name="connsiteY51" fmla="*/ 331797 h 1145815"/>
                  <a:gd name="connsiteX52" fmla="*/ 472653 w 1145815"/>
                  <a:gd name="connsiteY52" fmla="*/ 354109 h 1145815"/>
                  <a:gd name="connsiteX53" fmla="*/ 472653 w 1145815"/>
                  <a:gd name="connsiteY53" fmla="*/ 413487 h 1145815"/>
                  <a:gd name="connsiteX54" fmla="*/ 503611 w 1145815"/>
                  <a:gd name="connsiteY54" fmla="*/ 444435 h 1145815"/>
                  <a:gd name="connsiteX55" fmla="*/ 619525 w 1145815"/>
                  <a:gd name="connsiteY55" fmla="*/ 444435 h 1145815"/>
                  <a:gd name="connsiteX56" fmla="*/ 641123 w 1145815"/>
                  <a:gd name="connsiteY56" fmla="*/ 422843 h 1145815"/>
                  <a:gd name="connsiteX57" fmla="*/ 619525 w 1145815"/>
                  <a:gd name="connsiteY57" fmla="*/ 401251 h 1145815"/>
                  <a:gd name="connsiteX58" fmla="*/ 539969 w 1145815"/>
                  <a:gd name="connsiteY58" fmla="*/ 401251 h 1145815"/>
                  <a:gd name="connsiteX59" fmla="*/ 517290 w 1145815"/>
                  <a:gd name="connsiteY59" fmla="*/ 378939 h 1145815"/>
                  <a:gd name="connsiteX60" fmla="*/ 517290 w 1145815"/>
                  <a:gd name="connsiteY60" fmla="*/ 331437 h 1145815"/>
                  <a:gd name="connsiteX61" fmla="*/ 414336 w 1145815"/>
                  <a:gd name="connsiteY61" fmla="*/ 228515 h 1145815"/>
                  <a:gd name="connsiteX62" fmla="*/ 372579 w 1145815"/>
                  <a:gd name="connsiteY62" fmla="*/ 44623 h 1145815"/>
                  <a:gd name="connsiteX63" fmla="*/ 313542 w 1145815"/>
                  <a:gd name="connsiteY63" fmla="*/ 104001 h 1145815"/>
                  <a:gd name="connsiteX64" fmla="*/ 313542 w 1145815"/>
                  <a:gd name="connsiteY64" fmla="*/ 124514 h 1145815"/>
                  <a:gd name="connsiteX65" fmla="*/ 372579 w 1145815"/>
                  <a:gd name="connsiteY65" fmla="*/ 183892 h 1145815"/>
                  <a:gd name="connsiteX66" fmla="*/ 431975 w 1145815"/>
                  <a:gd name="connsiteY66" fmla="*/ 124514 h 1145815"/>
                  <a:gd name="connsiteX67" fmla="*/ 431975 w 1145815"/>
                  <a:gd name="connsiteY67" fmla="*/ 104001 h 1145815"/>
                  <a:gd name="connsiteX68" fmla="*/ 372579 w 1145815"/>
                  <a:gd name="connsiteY68" fmla="*/ 44623 h 1145815"/>
                  <a:gd name="connsiteX69" fmla="*/ 372579 w 1145815"/>
                  <a:gd name="connsiteY69" fmla="*/ 0 h 1145815"/>
                  <a:gd name="connsiteX70" fmla="*/ 476973 w 1145815"/>
                  <a:gd name="connsiteY70" fmla="*/ 104001 h 1145815"/>
                  <a:gd name="connsiteX71" fmla="*/ 476973 w 1145815"/>
                  <a:gd name="connsiteY71" fmla="*/ 124514 h 1145815"/>
                  <a:gd name="connsiteX72" fmla="*/ 453934 w 1145815"/>
                  <a:gd name="connsiteY72" fmla="*/ 189290 h 1145815"/>
                  <a:gd name="connsiteX73" fmla="*/ 562288 w 1145815"/>
                  <a:gd name="connsiteY73" fmla="*/ 331437 h 1145815"/>
                  <a:gd name="connsiteX74" fmla="*/ 562288 w 1145815"/>
                  <a:gd name="connsiteY74" fmla="*/ 356628 h 1145815"/>
                  <a:gd name="connsiteX75" fmla="*/ 619525 w 1145815"/>
                  <a:gd name="connsiteY75" fmla="*/ 356628 h 1145815"/>
                  <a:gd name="connsiteX76" fmla="*/ 686121 w 1145815"/>
                  <a:gd name="connsiteY76" fmla="*/ 422843 h 1145815"/>
                  <a:gd name="connsiteX77" fmla="*/ 619525 w 1145815"/>
                  <a:gd name="connsiteY77" fmla="*/ 489059 h 1145815"/>
                  <a:gd name="connsiteX78" fmla="*/ 503611 w 1145815"/>
                  <a:gd name="connsiteY78" fmla="*/ 489059 h 1145815"/>
                  <a:gd name="connsiteX79" fmla="*/ 472653 w 1145815"/>
                  <a:gd name="connsiteY79" fmla="*/ 482581 h 1145815"/>
                  <a:gd name="connsiteX80" fmla="*/ 472653 w 1145815"/>
                  <a:gd name="connsiteY80" fmla="*/ 509931 h 1145815"/>
                  <a:gd name="connsiteX81" fmla="*/ 499291 w 1145815"/>
                  <a:gd name="connsiteY81" fmla="*/ 509931 h 1145815"/>
                  <a:gd name="connsiteX82" fmla="*/ 611245 w 1145815"/>
                  <a:gd name="connsiteY82" fmla="*/ 621849 h 1145815"/>
                  <a:gd name="connsiteX83" fmla="*/ 611245 w 1145815"/>
                  <a:gd name="connsiteY83" fmla="*/ 867998 h 1145815"/>
                  <a:gd name="connsiteX84" fmla="*/ 711679 w 1145815"/>
                  <a:gd name="connsiteY84" fmla="*/ 867998 h 1145815"/>
                  <a:gd name="connsiteX85" fmla="*/ 733998 w 1145815"/>
                  <a:gd name="connsiteY85" fmla="*/ 871957 h 1145815"/>
                  <a:gd name="connsiteX86" fmla="*/ 733998 w 1145815"/>
                  <a:gd name="connsiteY86" fmla="*/ 863680 h 1145815"/>
                  <a:gd name="connsiteX87" fmla="*/ 801314 w 1145815"/>
                  <a:gd name="connsiteY87" fmla="*/ 796385 h 1145815"/>
                  <a:gd name="connsiteX88" fmla="*/ 962586 w 1145815"/>
                  <a:gd name="connsiteY88" fmla="*/ 796385 h 1145815"/>
                  <a:gd name="connsiteX89" fmla="*/ 962586 w 1145815"/>
                  <a:gd name="connsiteY89" fmla="*/ 186051 h 1145815"/>
                  <a:gd name="connsiteX90" fmla="*/ 975545 w 1145815"/>
                  <a:gd name="connsiteY90" fmla="*/ 165898 h 1145815"/>
                  <a:gd name="connsiteX91" fmla="*/ 939907 w 1145815"/>
                  <a:gd name="connsiteY91" fmla="*/ 109399 h 1145815"/>
                  <a:gd name="connsiteX92" fmla="*/ 904629 w 1145815"/>
                  <a:gd name="connsiteY92" fmla="*/ 165898 h 1145815"/>
                  <a:gd name="connsiteX93" fmla="*/ 917588 w 1145815"/>
                  <a:gd name="connsiteY93" fmla="*/ 186051 h 1145815"/>
                  <a:gd name="connsiteX94" fmla="*/ 917588 w 1145815"/>
                  <a:gd name="connsiteY94" fmla="*/ 642362 h 1145815"/>
                  <a:gd name="connsiteX95" fmla="*/ 895269 w 1145815"/>
                  <a:gd name="connsiteY95" fmla="*/ 664673 h 1145815"/>
                  <a:gd name="connsiteX96" fmla="*/ 872950 w 1145815"/>
                  <a:gd name="connsiteY96" fmla="*/ 642362 h 1145815"/>
                  <a:gd name="connsiteX97" fmla="*/ 872950 w 1145815"/>
                  <a:gd name="connsiteY97" fmla="*/ 208363 h 1145815"/>
                  <a:gd name="connsiteX98" fmla="*/ 865391 w 1145815"/>
                  <a:gd name="connsiteY98" fmla="*/ 208363 h 1145815"/>
                  <a:gd name="connsiteX99" fmla="*/ 845952 w 1145815"/>
                  <a:gd name="connsiteY99" fmla="*/ 197207 h 1145815"/>
                  <a:gd name="connsiteX100" fmla="*/ 846672 w 1145815"/>
                  <a:gd name="connsiteY100" fmla="*/ 174175 h 1145815"/>
                  <a:gd name="connsiteX101" fmla="*/ 921188 w 1145815"/>
                  <a:gd name="connsiteY101" fmla="*/ 55419 h 1145815"/>
                  <a:gd name="connsiteX102" fmla="*/ 939907 w 1145815"/>
                  <a:gd name="connsiteY102" fmla="*/ 44983 h 1145815"/>
                  <a:gd name="connsiteX103" fmla="*/ 958986 w 1145815"/>
                  <a:gd name="connsiteY103" fmla="*/ 55419 h 1145815"/>
                  <a:gd name="connsiteX104" fmla="*/ 1033502 w 1145815"/>
                  <a:gd name="connsiteY104" fmla="*/ 174175 h 1145815"/>
                  <a:gd name="connsiteX105" fmla="*/ 1033862 w 1145815"/>
                  <a:gd name="connsiteY105" fmla="*/ 197207 h 1145815"/>
                  <a:gd name="connsiteX106" fmla="*/ 1014423 w 1145815"/>
                  <a:gd name="connsiteY106" fmla="*/ 208363 h 1145815"/>
                  <a:gd name="connsiteX107" fmla="*/ 1007223 w 1145815"/>
                  <a:gd name="connsiteY107" fmla="*/ 208363 h 1145815"/>
                  <a:gd name="connsiteX108" fmla="*/ 1007223 w 1145815"/>
                  <a:gd name="connsiteY108" fmla="*/ 796385 h 1145815"/>
                  <a:gd name="connsiteX109" fmla="*/ 1078859 w 1145815"/>
                  <a:gd name="connsiteY109" fmla="*/ 796385 h 1145815"/>
                  <a:gd name="connsiteX110" fmla="*/ 1145815 w 1145815"/>
                  <a:gd name="connsiteY110" fmla="*/ 863680 h 1145815"/>
                  <a:gd name="connsiteX111" fmla="*/ 1145815 w 1145815"/>
                  <a:gd name="connsiteY111" fmla="*/ 1123144 h 1145815"/>
                  <a:gd name="connsiteX112" fmla="*/ 1123496 w 1145815"/>
                  <a:gd name="connsiteY112" fmla="*/ 1145815 h 1145815"/>
                  <a:gd name="connsiteX113" fmla="*/ 22318 w 1145815"/>
                  <a:gd name="connsiteY113" fmla="*/ 1145815 h 1145815"/>
                  <a:gd name="connsiteX114" fmla="*/ 0 w 1145815"/>
                  <a:gd name="connsiteY114" fmla="*/ 1123144 h 1145815"/>
                  <a:gd name="connsiteX115" fmla="*/ 0 w 1145815"/>
                  <a:gd name="connsiteY115" fmla="*/ 1042893 h 1145815"/>
                  <a:gd name="connsiteX116" fmla="*/ 67316 w 1145815"/>
                  <a:gd name="connsiteY116" fmla="*/ 975598 h 1145815"/>
                  <a:gd name="connsiteX117" fmla="*/ 268545 w 1145815"/>
                  <a:gd name="connsiteY117" fmla="*/ 975598 h 1145815"/>
                  <a:gd name="connsiteX118" fmla="*/ 268545 w 1145815"/>
                  <a:gd name="connsiteY118" fmla="*/ 865839 h 1145815"/>
                  <a:gd name="connsiteX119" fmla="*/ 291223 w 1145815"/>
                  <a:gd name="connsiteY119" fmla="*/ 843527 h 1145815"/>
                  <a:gd name="connsiteX120" fmla="*/ 313542 w 1145815"/>
                  <a:gd name="connsiteY120" fmla="*/ 865839 h 1145815"/>
                  <a:gd name="connsiteX121" fmla="*/ 313542 w 1145815"/>
                  <a:gd name="connsiteY121" fmla="*/ 975598 h 1145815"/>
                  <a:gd name="connsiteX122" fmla="*/ 366819 w 1145815"/>
                  <a:gd name="connsiteY122" fmla="*/ 975598 h 1145815"/>
                  <a:gd name="connsiteX123" fmla="*/ 366819 w 1145815"/>
                  <a:gd name="connsiteY123" fmla="*/ 648839 h 1145815"/>
                  <a:gd name="connsiteX124" fmla="*/ 389498 w 1145815"/>
                  <a:gd name="connsiteY124" fmla="*/ 626168 h 1145815"/>
                  <a:gd name="connsiteX125" fmla="*/ 490292 w 1145815"/>
                  <a:gd name="connsiteY125" fmla="*/ 626168 h 1145815"/>
                  <a:gd name="connsiteX126" fmla="*/ 512611 w 1145815"/>
                  <a:gd name="connsiteY126" fmla="*/ 648839 h 1145815"/>
                  <a:gd name="connsiteX127" fmla="*/ 512611 w 1145815"/>
                  <a:gd name="connsiteY127" fmla="*/ 867998 h 1145815"/>
                  <a:gd name="connsiteX128" fmla="*/ 566248 w 1145815"/>
                  <a:gd name="connsiteY128" fmla="*/ 867998 h 1145815"/>
                  <a:gd name="connsiteX129" fmla="*/ 566248 w 1145815"/>
                  <a:gd name="connsiteY129" fmla="*/ 621849 h 1145815"/>
                  <a:gd name="connsiteX130" fmla="*/ 499291 w 1145815"/>
                  <a:gd name="connsiteY130" fmla="*/ 554554 h 1145815"/>
                  <a:gd name="connsiteX131" fmla="*/ 313542 w 1145815"/>
                  <a:gd name="connsiteY131" fmla="*/ 554554 h 1145815"/>
                  <a:gd name="connsiteX132" fmla="*/ 313542 w 1145815"/>
                  <a:gd name="connsiteY132" fmla="*/ 683746 h 1145815"/>
                  <a:gd name="connsiteX133" fmla="*/ 291223 w 1145815"/>
                  <a:gd name="connsiteY133" fmla="*/ 705698 h 1145815"/>
                  <a:gd name="connsiteX134" fmla="*/ 268545 w 1145815"/>
                  <a:gd name="connsiteY134" fmla="*/ 683746 h 1145815"/>
                  <a:gd name="connsiteX135" fmla="*/ 268545 w 1145815"/>
                  <a:gd name="connsiteY135" fmla="*/ 556713 h 1145815"/>
                  <a:gd name="connsiteX136" fmla="*/ 179270 w 1145815"/>
                  <a:gd name="connsiteY136" fmla="*/ 447314 h 1145815"/>
                  <a:gd name="connsiteX137" fmla="*/ 179270 w 1145815"/>
                  <a:gd name="connsiteY137" fmla="*/ 331437 h 1145815"/>
                  <a:gd name="connsiteX138" fmla="*/ 290503 w 1145815"/>
                  <a:gd name="connsiteY138" fmla="*/ 188210 h 1145815"/>
                  <a:gd name="connsiteX139" fmla="*/ 268545 w 1145815"/>
                  <a:gd name="connsiteY139" fmla="*/ 124514 h 1145815"/>
                  <a:gd name="connsiteX140" fmla="*/ 268545 w 1145815"/>
                  <a:gd name="connsiteY140" fmla="*/ 104001 h 1145815"/>
                  <a:gd name="connsiteX141" fmla="*/ 372579 w 1145815"/>
                  <a:gd name="connsiteY141" fmla="*/ 0 h 1145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</a:cxnLst>
                <a:rect l="l" t="t" r="r" b="b"/>
                <a:pathLst>
                  <a:path w="1145815" h="1145815">
                    <a:moveTo>
                      <a:pt x="67316" y="1020222"/>
                    </a:moveTo>
                    <a:cubicBezTo>
                      <a:pt x="55077" y="1020222"/>
                      <a:pt x="44997" y="1030298"/>
                      <a:pt x="44997" y="1042893"/>
                    </a:cubicBezTo>
                    <a:lnTo>
                      <a:pt x="44997" y="1100832"/>
                    </a:lnTo>
                    <a:lnTo>
                      <a:pt x="366819" y="1100832"/>
                    </a:lnTo>
                    <a:lnTo>
                      <a:pt x="366819" y="1042893"/>
                    </a:lnTo>
                    <a:cubicBezTo>
                      <a:pt x="366819" y="1030298"/>
                      <a:pt x="357100" y="1020222"/>
                      <a:pt x="344860" y="1020222"/>
                    </a:cubicBezTo>
                    <a:close/>
                    <a:moveTo>
                      <a:pt x="434135" y="912982"/>
                    </a:moveTo>
                    <a:cubicBezTo>
                      <a:pt x="421896" y="912982"/>
                      <a:pt x="411816" y="923058"/>
                      <a:pt x="411816" y="935293"/>
                    </a:cubicBezTo>
                    <a:lnTo>
                      <a:pt x="411816" y="1100832"/>
                    </a:lnTo>
                    <a:lnTo>
                      <a:pt x="733998" y="1100832"/>
                    </a:lnTo>
                    <a:lnTo>
                      <a:pt x="733998" y="935293"/>
                    </a:lnTo>
                    <a:cubicBezTo>
                      <a:pt x="733998" y="923058"/>
                      <a:pt x="723919" y="912982"/>
                      <a:pt x="711679" y="912982"/>
                    </a:cubicBezTo>
                    <a:close/>
                    <a:moveTo>
                      <a:pt x="801314" y="841368"/>
                    </a:moveTo>
                    <a:cubicBezTo>
                      <a:pt x="789075" y="841368"/>
                      <a:pt x="778996" y="851444"/>
                      <a:pt x="778996" y="863680"/>
                    </a:cubicBezTo>
                    <a:lnTo>
                      <a:pt x="778996" y="1100832"/>
                    </a:lnTo>
                    <a:lnTo>
                      <a:pt x="1101178" y="1100832"/>
                    </a:lnTo>
                    <a:lnTo>
                      <a:pt x="1101178" y="863680"/>
                    </a:lnTo>
                    <a:cubicBezTo>
                      <a:pt x="1101178" y="851444"/>
                      <a:pt x="1091098" y="841368"/>
                      <a:pt x="1078859" y="841368"/>
                    </a:cubicBezTo>
                    <a:close/>
                    <a:moveTo>
                      <a:pt x="292894" y="747713"/>
                    </a:moveTo>
                    <a:cubicBezTo>
                      <a:pt x="298740" y="747713"/>
                      <a:pt x="304586" y="750202"/>
                      <a:pt x="308971" y="754114"/>
                    </a:cubicBezTo>
                    <a:cubicBezTo>
                      <a:pt x="313355" y="758381"/>
                      <a:pt x="315547" y="764071"/>
                      <a:pt x="315547" y="769760"/>
                    </a:cubicBezTo>
                    <a:cubicBezTo>
                      <a:pt x="315547" y="775450"/>
                      <a:pt x="313355" y="781140"/>
                      <a:pt x="308971" y="785407"/>
                    </a:cubicBezTo>
                    <a:cubicBezTo>
                      <a:pt x="304586" y="789674"/>
                      <a:pt x="298740" y="791808"/>
                      <a:pt x="292894" y="791808"/>
                    </a:cubicBezTo>
                    <a:cubicBezTo>
                      <a:pt x="286682" y="791808"/>
                      <a:pt x="280836" y="789674"/>
                      <a:pt x="276817" y="785407"/>
                    </a:cubicBezTo>
                    <a:cubicBezTo>
                      <a:pt x="272432" y="781140"/>
                      <a:pt x="269875" y="775450"/>
                      <a:pt x="269875" y="769760"/>
                    </a:cubicBezTo>
                    <a:cubicBezTo>
                      <a:pt x="269875" y="764071"/>
                      <a:pt x="272432" y="758381"/>
                      <a:pt x="276817" y="754114"/>
                    </a:cubicBezTo>
                    <a:cubicBezTo>
                      <a:pt x="280836" y="750202"/>
                      <a:pt x="286682" y="747713"/>
                      <a:pt x="292894" y="747713"/>
                    </a:cubicBezTo>
                    <a:close/>
                    <a:moveTo>
                      <a:pt x="895172" y="704850"/>
                    </a:moveTo>
                    <a:cubicBezTo>
                      <a:pt x="901218" y="704850"/>
                      <a:pt x="906907" y="706984"/>
                      <a:pt x="910819" y="711251"/>
                    </a:cubicBezTo>
                    <a:cubicBezTo>
                      <a:pt x="915086" y="715163"/>
                      <a:pt x="917220" y="720852"/>
                      <a:pt x="917220" y="726897"/>
                    </a:cubicBezTo>
                    <a:cubicBezTo>
                      <a:pt x="917220" y="732587"/>
                      <a:pt x="915086" y="738277"/>
                      <a:pt x="910819" y="742544"/>
                    </a:cubicBezTo>
                    <a:cubicBezTo>
                      <a:pt x="906907" y="746455"/>
                      <a:pt x="901218" y="748945"/>
                      <a:pt x="895172" y="748945"/>
                    </a:cubicBezTo>
                    <a:cubicBezTo>
                      <a:pt x="889483" y="748945"/>
                      <a:pt x="883438" y="746455"/>
                      <a:pt x="879526" y="742544"/>
                    </a:cubicBezTo>
                    <a:cubicBezTo>
                      <a:pt x="875614" y="738277"/>
                      <a:pt x="873125" y="732587"/>
                      <a:pt x="873125" y="726897"/>
                    </a:cubicBezTo>
                    <a:cubicBezTo>
                      <a:pt x="873125" y="720852"/>
                      <a:pt x="875614" y="715163"/>
                      <a:pt x="879526" y="711251"/>
                    </a:cubicBezTo>
                    <a:cubicBezTo>
                      <a:pt x="883438" y="706984"/>
                      <a:pt x="889483" y="704850"/>
                      <a:pt x="895172" y="704850"/>
                    </a:cubicBezTo>
                    <a:close/>
                    <a:moveTo>
                      <a:pt x="411816" y="671151"/>
                    </a:moveTo>
                    <a:lnTo>
                      <a:pt x="411816" y="871957"/>
                    </a:lnTo>
                    <a:cubicBezTo>
                      <a:pt x="418656" y="869438"/>
                      <a:pt x="426576" y="867998"/>
                      <a:pt x="434135" y="867998"/>
                    </a:cubicBezTo>
                    <a:lnTo>
                      <a:pt x="467973" y="867998"/>
                    </a:lnTo>
                    <a:lnTo>
                      <a:pt x="467973" y="671151"/>
                    </a:lnTo>
                    <a:close/>
                    <a:moveTo>
                      <a:pt x="326861" y="228515"/>
                    </a:moveTo>
                    <a:cubicBezTo>
                      <a:pt x="270344" y="228515"/>
                      <a:pt x="223907" y="274578"/>
                      <a:pt x="223907" y="331437"/>
                    </a:cubicBezTo>
                    <a:lnTo>
                      <a:pt x="223907" y="447314"/>
                    </a:lnTo>
                    <a:cubicBezTo>
                      <a:pt x="223907" y="476463"/>
                      <a:pt x="242626" y="501294"/>
                      <a:pt x="268545" y="510651"/>
                    </a:cubicBezTo>
                    <a:lnTo>
                      <a:pt x="268545" y="354109"/>
                    </a:lnTo>
                    <a:cubicBezTo>
                      <a:pt x="268545" y="341873"/>
                      <a:pt x="278984" y="331797"/>
                      <a:pt x="291223" y="331797"/>
                    </a:cubicBezTo>
                    <a:cubicBezTo>
                      <a:pt x="303463" y="331797"/>
                      <a:pt x="313542" y="341873"/>
                      <a:pt x="313542" y="354109"/>
                    </a:cubicBezTo>
                    <a:lnTo>
                      <a:pt x="313542" y="509931"/>
                    </a:lnTo>
                    <a:lnTo>
                      <a:pt x="428015" y="509931"/>
                    </a:lnTo>
                    <a:lnTo>
                      <a:pt x="428015" y="354109"/>
                    </a:lnTo>
                    <a:cubicBezTo>
                      <a:pt x="428015" y="341873"/>
                      <a:pt x="438095" y="331797"/>
                      <a:pt x="450334" y="331797"/>
                    </a:cubicBezTo>
                    <a:cubicBezTo>
                      <a:pt x="462934" y="331797"/>
                      <a:pt x="472653" y="341873"/>
                      <a:pt x="472653" y="354109"/>
                    </a:cubicBezTo>
                    <a:lnTo>
                      <a:pt x="472653" y="413487"/>
                    </a:lnTo>
                    <a:cubicBezTo>
                      <a:pt x="472653" y="430760"/>
                      <a:pt x="486692" y="444435"/>
                      <a:pt x="503611" y="444435"/>
                    </a:cubicBezTo>
                    <a:lnTo>
                      <a:pt x="619525" y="444435"/>
                    </a:lnTo>
                    <a:cubicBezTo>
                      <a:pt x="631404" y="444435"/>
                      <a:pt x="641123" y="434719"/>
                      <a:pt x="641123" y="422843"/>
                    </a:cubicBezTo>
                    <a:cubicBezTo>
                      <a:pt x="641123" y="410967"/>
                      <a:pt x="631404" y="401251"/>
                      <a:pt x="619525" y="401251"/>
                    </a:cubicBezTo>
                    <a:lnTo>
                      <a:pt x="539969" y="401251"/>
                    </a:lnTo>
                    <a:cubicBezTo>
                      <a:pt x="527370" y="401251"/>
                      <a:pt x="517290" y="391535"/>
                      <a:pt x="517290" y="378939"/>
                    </a:cubicBezTo>
                    <a:lnTo>
                      <a:pt x="517290" y="331437"/>
                    </a:lnTo>
                    <a:cubicBezTo>
                      <a:pt x="517290" y="274578"/>
                      <a:pt x="471213" y="228515"/>
                      <a:pt x="414336" y="228515"/>
                    </a:cubicBezTo>
                    <a:close/>
                    <a:moveTo>
                      <a:pt x="372579" y="44623"/>
                    </a:moveTo>
                    <a:cubicBezTo>
                      <a:pt x="340180" y="44623"/>
                      <a:pt x="313542" y="71254"/>
                      <a:pt x="313542" y="104001"/>
                    </a:cubicBezTo>
                    <a:lnTo>
                      <a:pt x="313542" y="124514"/>
                    </a:lnTo>
                    <a:cubicBezTo>
                      <a:pt x="313542" y="157262"/>
                      <a:pt x="340180" y="183892"/>
                      <a:pt x="372579" y="183892"/>
                    </a:cubicBezTo>
                    <a:cubicBezTo>
                      <a:pt x="405697" y="183892"/>
                      <a:pt x="431975" y="157262"/>
                      <a:pt x="431975" y="124514"/>
                    </a:cubicBezTo>
                    <a:lnTo>
                      <a:pt x="431975" y="104001"/>
                    </a:lnTo>
                    <a:cubicBezTo>
                      <a:pt x="431975" y="71254"/>
                      <a:pt x="405697" y="44623"/>
                      <a:pt x="372579" y="44623"/>
                    </a:cubicBezTo>
                    <a:close/>
                    <a:moveTo>
                      <a:pt x="372579" y="0"/>
                    </a:moveTo>
                    <a:cubicBezTo>
                      <a:pt x="430175" y="0"/>
                      <a:pt x="476973" y="46423"/>
                      <a:pt x="476973" y="104001"/>
                    </a:cubicBezTo>
                    <a:lnTo>
                      <a:pt x="476973" y="124514"/>
                    </a:lnTo>
                    <a:cubicBezTo>
                      <a:pt x="476973" y="148985"/>
                      <a:pt x="468333" y="171656"/>
                      <a:pt x="453934" y="189290"/>
                    </a:cubicBezTo>
                    <a:cubicBezTo>
                      <a:pt x="516570" y="206563"/>
                      <a:pt x="562288" y="263782"/>
                      <a:pt x="562288" y="331437"/>
                    </a:cubicBezTo>
                    <a:lnTo>
                      <a:pt x="562288" y="356628"/>
                    </a:lnTo>
                    <a:lnTo>
                      <a:pt x="619525" y="356628"/>
                    </a:lnTo>
                    <a:cubicBezTo>
                      <a:pt x="656243" y="356628"/>
                      <a:pt x="686121" y="386137"/>
                      <a:pt x="686121" y="422843"/>
                    </a:cubicBezTo>
                    <a:cubicBezTo>
                      <a:pt x="686121" y="459190"/>
                      <a:pt x="656243" y="489059"/>
                      <a:pt x="619525" y="489059"/>
                    </a:cubicBezTo>
                    <a:lnTo>
                      <a:pt x="503611" y="489059"/>
                    </a:lnTo>
                    <a:cubicBezTo>
                      <a:pt x="492812" y="489059"/>
                      <a:pt x="482372" y="486899"/>
                      <a:pt x="472653" y="482581"/>
                    </a:cubicBezTo>
                    <a:lnTo>
                      <a:pt x="472653" y="509931"/>
                    </a:lnTo>
                    <a:lnTo>
                      <a:pt x="499291" y="509931"/>
                    </a:lnTo>
                    <a:cubicBezTo>
                      <a:pt x="561208" y="509931"/>
                      <a:pt x="611245" y="559952"/>
                      <a:pt x="611245" y="621849"/>
                    </a:cubicBezTo>
                    <a:lnTo>
                      <a:pt x="611245" y="867998"/>
                    </a:lnTo>
                    <a:lnTo>
                      <a:pt x="711679" y="867998"/>
                    </a:lnTo>
                    <a:cubicBezTo>
                      <a:pt x="719599" y="867998"/>
                      <a:pt x="727159" y="869438"/>
                      <a:pt x="733998" y="871957"/>
                    </a:cubicBezTo>
                    <a:lnTo>
                      <a:pt x="733998" y="863680"/>
                    </a:lnTo>
                    <a:cubicBezTo>
                      <a:pt x="733998" y="826614"/>
                      <a:pt x="764236" y="796385"/>
                      <a:pt x="801314" y="796385"/>
                    </a:cubicBezTo>
                    <a:lnTo>
                      <a:pt x="962586" y="796385"/>
                    </a:lnTo>
                    <a:lnTo>
                      <a:pt x="962586" y="186051"/>
                    </a:lnTo>
                    <a:cubicBezTo>
                      <a:pt x="962586" y="177054"/>
                      <a:pt x="967625" y="169497"/>
                      <a:pt x="975545" y="165898"/>
                    </a:cubicBezTo>
                    <a:lnTo>
                      <a:pt x="939907" y="109399"/>
                    </a:lnTo>
                    <a:lnTo>
                      <a:pt x="904629" y="165898"/>
                    </a:lnTo>
                    <a:cubicBezTo>
                      <a:pt x="912188" y="169497"/>
                      <a:pt x="917588" y="177054"/>
                      <a:pt x="917588" y="186051"/>
                    </a:cubicBezTo>
                    <a:lnTo>
                      <a:pt x="917588" y="642362"/>
                    </a:lnTo>
                    <a:cubicBezTo>
                      <a:pt x="917588" y="654597"/>
                      <a:pt x="907509" y="664673"/>
                      <a:pt x="895269" y="664673"/>
                    </a:cubicBezTo>
                    <a:cubicBezTo>
                      <a:pt x="883030" y="664673"/>
                      <a:pt x="872950" y="654597"/>
                      <a:pt x="872950" y="642362"/>
                    </a:cubicBezTo>
                    <a:lnTo>
                      <a:pt x="872950" y="208363"/>
                    </a:lnTo>
                    <a:lnTo>
                      <a:pt x="865391" y="208363"/>
                    </a:lnTo>
                    <a:cubicBezTo>
                      <a:pt x="857471" y="208363"/>
                      <a:pt x="849912" y="204044"/>
                      <a:pt x="845952" y="197207"/>
                    </a:cubicBezTo>
                    <a:cubicBezTo>
                      <a:pt x="841992" y="190009"/>
                      <a:pt x="842352" y="181373"/>
                      <a:pt x="846672" y="174175"/>
                    </a:cubicBezTo>
                    <a:lnTo>
                      <a:pt x="921188" y="55419"/>
                    </a:lnTo>
                    <a:cubicBezTo>
                      <a:pt x="925148" y="48942"/>
                      <a:pt x="932347" y="44983"/>
                      <a:pt x="939907" y="44983"/>
                    </a:cubicBezTo>
                    <a:cubicBezTo>
                      <a:pt x="947826" y="44983"/>
                      <a:pt x="955026" y="48942"/>
                      <a:pt x="958986" y="55419"/>
                    </a:cubicBezTo>
                    <a:lnTo>
                      <a:pt x="1033502" y="174175"/>
                    </a:lnTo>
                    <a:cubicBezTo>
                      <a:pt x="1037821" y="181373"/>
                      <a:pt x="1038181" y="190009"/>
                      <a:pt x="1033862" y="197207"/>
                    </a:cubicBezTo>
                    <a:cubicBezTo>
                      <a:pt x="1030262" y="204044"/>
                      <a:pt x="1022702" y="208363"/>
                      <a:pt x="1014423" y="208363"/>
                    </a:cubicBezTo>
                    <a:lnTo>
                      <a:pt x="1007223" y="208363"/>
                    </a:lnTo>
                    <a:lnTo>
                      <a:pt x="1007223" y="796385"/>
                    </a:lnTo>
                    <a:lnTo>
                      <a:pt x="1078859" y="796385"/>
                    </a:lnTo>
                    <a:cubicBezTo>
                      <a:pt x="1115937" y="796385"/>
                      <a:pt x="1145815" y="826614"/>
                      <a:pt x="1145815" y="863680"/>
                    </a:cubicBezTo>
                    <a:lnTo>
                      <a:pt x="1145815" y="1123144"/>
                    </a:lnTo>
                    <a:cubicBezTo>
                      <a:pt x="1145815" y="1135739"/>
                      <a:pt x="1136096" y="1145815"/>
                      <a:pt x="1123496" y="1145815"/>
                    </a:cubicBezTo>
                    <a:lnTo>
                      <a:pt x="22318" y="1145815"/>
                    </a:lnTo>
                    <a:cubicBezTo>
                      <a:pt x="10079" y="1145815"/>
                      <a:pt x="0" y="1135739"/>
                      <a:pt x="0" y="1123144"/>
                    </a:cubicBezTo>
                    <a:lnTo>
                      <a:pt x="0" y="1042893"/>
                    </a:lnTo>
                    <a:cubicBezTo>
                      <a:pt x="0" y="1005827"/>
                      <a:pt x="30238" y="975598"/>
                      <a:pt x="67316" y="975598"/>
                    </a:cubicBezTo>
                    <a:lnTo>
                      <a:pt x="268545" y="975598"/>
                    </a:lnTo>
                    <a:lnTo>
                      <a:pt x="268545" y="865839"/>
                    </a:lnTo>
                    <a:cubicBezTo>
                      <a:pt x="268545" y="853604"/>
                      <a:pt x="278984" y="843527"/>
                      <a:pt x="291223" y="843527"/>
                    </a:cubicBezTo>
                    <a:cubicBezTo>
                      <a:pt x="303463" y="843527"/>
                      <a:pt x="313542" y="853604"/>
                      <a:pt x="313542" y="865839"/>
                    </a:cubicBezTo>
                    <a:lnTo>
                      <a:pt x="313542" y="975598"/>
                    </a:lnTo>
                    <a:lnTo>
                      <a:pt x="366819" y="975598"/>
                    </a:lnTo>
                    <a:lnTo>
                      <a:pt x="366819" y="648839"/>
                    </a:lnTo>
                    <a:cubicBezTo>
                      <a:pt x="366819" y="636244"/>
                      <a:pt x="377258" y="626168"/>
                      <a:pt x="389498" y="626168"/>
                    </a:cubicBezTo>
                    <a:lnTo>
                      <a:pt x="490292" y="626168"/>
                    </a:lnTo>
                    <a:cubicBezTo>
                      <a:pt x="502891" y="626168"/>
                      <a:pt x="512611" y="636244"/>
                      <a:pt x="512611" y="648839"/>
                    </a:cubicBezTo>
                    <a:lnTo>
                      <a:pt x="512611" y="867998"/>
                    </a:lnTo>
                    <a:lnTo>
                      <a:pt x="566248" y="867998"/>
                    </a:lnTo>
                    <a:lnTo>
                      <a:pt x="566248" y="621849"/>
                    </a:lnTo>
                    <a:cubicBezTo>
                      <a:pt x="566248" y="584783"/>
                      <a:pt x="536369" y="554554"/>
                      <a:pt x="499291" y="554554"/>
                    </a:cubicBezTo>
                    <a:lnTo>
                      <a:pt x="313542" y="554554"/>
                    </a:lnTo>
                    <a:lnTo>
                      <a:pt x="313542" y="683746"/>
                    </a:lnTo>
                    <a:cubicBezTo>
                      <a:pt x="313542" y="695982"/>
                      <a:pt x="303463" y="705698"/>
                      <a:pt x="291223" y="705698"/>
                    </a:cubicBezTo>
                    <a:cubicBezTo>
                      <a:pt x="278984" y="705698"/>
                      <a:pt x="268545" y="695982"/>
                      <a:pt x="268545" y="683746"/>
                    </a:cubicBezTo>
                    <a:lnTo>
                      <a:pt x="268545" y="556713"/>
                    </a:lnTo>
                    <a:cubicBezTo>
                      <a:pt x="217787" y="546277"/>
                      <a:pt x="179270" y="501294"/>
                      <a:pt x="179270" y="447314"/>
                    </a:cubicBezTo>
                    <a:lnTo>
                      <a:pt x="179270" y="331437"/>
                    </a:lnTo>
                    <a:cubicBezTo>
                      <a:pt x="179270" y="262343"/>
                      <a:pt x="226787" y="204404"/>
                      <a:pt x="290503" y="188210"/>
                    </a:cubicBezTo>
                    <a:cubicBezTo>
                      <a:pt x="276824" y="170577"/>
                      <a:pt x="268545" y="148625"/>
                      <a:pt x="268545" y="124514"/>
                    </a:cubicBezTo>
                    <a:lnTo>
                      <a:pt x="268545" y="104001"/>
                    </a:lnTo>
                    <a:cubicBezTo>
                      <a:pt x="268545" y="46423"/>
                      <a:pt x="315342" y="0"/>
                      <a:pt x="3725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75" dirty="0">
                  <a:latin typeface="Lato Light" panose="020F0502020204030203" pitchFamily="34" charset="0"/>
                </a:endParaRP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B954E37-5360-BCAF-3F10-B6E018723C91}"/>
                </a:ext>
              </a:extLst>
            </p:cNvPr>
            <p:cNvSpPr txBox="1"/>
            <p:nvPr/>
          </p:nvSpPr>
          <p:spPr>
            <a:xfrm>
              <a:off x="687094" y="3320587"/>
              <a:ext cx="2767809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th-TH"/>
              </a:defPPr>
              <a:lvl1pPr algn="ctr">
                <a:defRPr sz="2400" b="1">
                  <a:solidFill>
                    <a:schemeClr val="tx2"/>
                  </a:solidFill>
                  <a:latin typeface="+mj-lt"/>
                  <a:cs typeface="Arial" panose="020B0604020202020204" pitchFamily="34" charset="0"/>
                </a:defRPr>
              </a:lvl1pPr>
            </a:lstStyle>
            <a:p>
              <a:r>
                <a:rPr lang="en-US" dirty="0">
                  <a:solidFill>
                    <a:schemeClr val="accent2">
                      <a:lumMod val="50000"/>
                    </a:schemeClr>
                  </a:solidFill>
                </a:rPr>
                <a:t>Internet Usage Time</a:t>
              </a:r>
            </a:p>
          </p:txBody>
        </p:sp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29D7D79C-F17F-734C-F82F-018626F3D81A}"/>
                </a:ext>
              </a:extLst>
            </p:cNvPr>
            <p:cNvSpPr txBox="1">
              <a:spLocks/>
            </p:cNvSpPr>
            <p:nvPr/>
          </p:nvSpPr>
          <p:spPr>
            <a:xfrm>
              <a:off x="1066800" y="3848716"/>
              <a:ext cx="2074133" cy="1445909"/>
            </a:xfrm>
            <a:prstGeom prst="rect">
              <a:avLst/>
            </a:prstGeom>
          </p:spPr>
          <p:txBody>
            <a:bodyPr vert="horz" wrap="square" lIns="34290" tIns="17145" rIns="34290" bIns="171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 algn="l">
                <a:lnSpc>
                  <a:spcPct val="13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800" spc="-15" dirty="0">
                  <a:solidFill>
                    <a:schemeClr val="tx1"/>
                  </a:solidFill>
                  <a:effectLst/>
                  <a:latin typeface="+mj-lt"/>
                  <a:ea typeface="Aptos" panose="020B0004020202020204" pitchFamily="34" charset="0"/>
                  <a:cs typeface="Cordia New" panose="020B0304020202020204" pitchFamily="34" charset="-34"/>
                </a:rPr>
                <a:t>None</a:t>
              </a:r>
            </a:p>
            <a:p>
              <a:pPr marL="285750" indent="-285750" algn="l">
                <a:lnSpc>
                  <a:spcPct val="13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800" spc="-15" dirty="0">
                  <a:solidFill>
                    <a:schemeClr val="tx1"/>
                  </a:solidFill>
                  <a:effectLst/>
                  <a:latin typeface="+mj-lt"/>
                  <a:ea typeface="Aptos" panose="020B0004020202020204" pitchFamily="34" charset="0"/>
                  <a:cs typeface="Cordia New" panose="020B0304020202020204" pitchFamily="34" charset="-34"/>
                </a:rPr>
                <a:t>&lt;3 hours/day</a:t>
              </a:r>
            </a:p>
            <a:p>
              <a:pPr marL="285750" indent="-285750" algn="l">
                <a:lnSpc>
                  <a:spcPct val="13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800" spc="-15" dirty="0">
                  <a:solidFill>
                    <a:schemeClr val="tx1"/>
                  </a:solidFill>
                  <a:effectLst/>
                  <a:latin typeface="+mj-lt"/>
                  <a:ea typeface="Aptos" panose="020B0004020202020204" pitchFamily="34" charset="0"/>
                  <a:cs typeface="Cordia New" panose="020B0304020202020204" pitchFamily="34" charset="-34"/>
                </a:rPr>
                <a:t>3–6 hours/day</a:t>
              </a:r>
            </a:p>
            <a:p>
              <a:pPr marL="285750" indent="-285750" algn="l">
                <a:lnSpc>
                  <a:spcPct val="13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800" spc="-15" dirty="0">
                  <a:solidFill>
                    <a:schemeClr val="tx1"/>
                  </a:solidFill>
                  <a:effectLst/>
                  <a:latin typeface="+mj-lt"/>
                  <a:ea typeface="Aptos" panose="020B0004020202020204" pitchFamily="34" charset="0"/>
                  <a:cs typeface="Cordia New" panose="020B0304020202020204" pitchFamily="34" charset="-34"/>
                </a:rPr>
                <a:t>&gt;6 hours/day</a:t>
              </a:r>
              <a:endParaRPr lang="en-US" sz="900" dirty="0">
                <a:solidFill>
                  <a:schemeClr val="tx1"/>
                </a:solidFill>
                <a:latin typeface="+mj-lt"/>
                <a:ea typeface="Lato Light" panose="020F0502020204030203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4EF43EC-52D9-AA92-2D12-269E7B1ABD07}"/>
              </a:ext>
            </a:extLst>
          </p:cNvPr>
          <p:cNvGrpSpPr/>
          <p:nvPr/>
        </p:nvGrpSpPr>
        <p:grpSpPr>
          <a:xfrm>
            <a:off x="5334000" y="2057400"/>
            <a:ext cx="2743200" cy="3597323"/>
            <a:chOff x="5638800" y="2057400"/>
            <a:chExt cx="2743200" cy="3597323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423422D-26CA-7D63-01FB-BBFEA1497EE4}"/>
                </a:ext>
              </a:extLst>
            </p:cNvPr>
            <p:cNvGrpSpPr/>
            <p:nvPr/>
          </p:nvGrpSpPr>
          <p:grpSpPr>
            <a:xfrm>
              <a:off x="6553200" y="2057400"/>
              <a:ext cx="1210315" cy="1196722"/>
              <a:chOff x="6553200" y="2057400"/>
              <a:chExt cx="1210315" cy="1196722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C7C753E-880A-34A5-75B1-E84C786B2641}"/>
                  </a:ext>
                </a:extLst>
              </p:cNvPr>
              <p:cNvGrpSpPr/>
              <p:nvPr/>
            </p:nvGrpSpPr>
            <p:grpSpPr>
              <a:xfrm>
                <a:off x="6553200" y="2057400"/>
                <a:ext cx="1210315" cy="1196722"/>
                <a:chOff x="2050473" y="4048203"/>
                <a:chExt cx="3227506" cy="3191257"/>
              </a:xfrm>
              <a:solidFill>
                <a:schemeClr val="accent3"/>
              </a:solidFill>
            </p:grpSpPr>
            <p:sp>
              <p:nvSpPr>
                <p:cNvPr id="5" name="Half Frame 4">
                  <a:extLst>
                    <a:ext uri="{FF2B5EF4-FFF2-40B4-BE49-F238E27FC236}">
                      <a16:creationId xmlns:a16="http://schemas.microsoft.com/office/drawing/2014/main" id="{C26041CA-248D-87E5-D8CB-B30ECC7135B5}"/>
                    </a:ext>
                  </a:extLst>
                </p:cNvPr>
                <p:cNvSpPr/>
                <p:nvPr/>
              </p:nvSpPr>
              <p:spPr>
                <a:xfrm>
                  <a:off x="2050473" y="4048203"/>
                  <a:ext cx="3017615" cy="3017615"/>
                </a:xfrm>
                <a:prstGeom prst="halfFrame">
                  <a:avLst>
                    <a:gd name="adj1" fmla="val 10277"/>
                    <a:gd name="adj2" fmla="val 10936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75" dirty="0">
                    <a:solidFill>
                      <a:schemeClr val="tx1"/>
                    </a:solidFill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6" name="Half Frame 5">
                  <a:extLst>
                    <a:ext uri="{FF2B5EF4-FFF2-40B4-BE49-F238E27FC236}">
                      <a16:creationId xmlns:a16="http://schemas.microsoft.com/office/drawing/2014/main" id="{02D9295C-7804-6762-7EA1-A7A75AA2242A}"/>
                    </a:ext>
                  </a:extLst>
                </p:cNvPr>
                <p:cNvSpPr/>
                <p:nvPr/>
              </p:nvSpPr>
              <p:spPr>
                <a:xfrm rot="10800000">
                  <a:off x="2260364" y="4221845"/>
                  <a:ext cx="3017615" cy="3017615"/>
                </a:xfrm>
                <a:prstGeom prst="halfFrame">
                  <a:avLst>
                    <a:gd name="adj1" fmla="val 10277"/>
                    <a:gd name="adj2" fmla="val 10936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75" dirty="0">
                    <a:solidFill>
                      <a:schemeClr val="tx1"/>
                    </a:solidFill>
                    <a:latin typeface="Lato Light" panose="020F0502020204030203" pitchFamily="34" charset="0"/>
                  </a:endParaRPr>
                </a:p>
              </p:txBody>
            </p:sp>
          </p:grpSp>
          <p:sp>
            <p:nvSpPr>
              <p:cNvPr id="11" name="Freeform 33">
                <a:extLst>
                  <a:ext uri="{FF2B5EF4-FFF2-40B4-BE49-F238E27FC236}">
                    <a16:creationId xmlns:a16="http://schemas.microsoft.com/office/drawing/2014/main" id="{ACB73FED-03E2-4195-F1B1-DEBA8BAC617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916340" y="2379529"/>
                <a:ext cx="484036" cy="548689"/>
              </a:xfrm>
              <a:custGeom>
                <a:avLst/>
                <a:gdLst>
                  <a:gd name="connsiteX0" fmla="*/ 216332 w 1093427"/>
                  <a:gd name="connsiteY0" fmla="*/ 1190625 h 1239478"/>
                  <a:gd name="connsiteX1" fmla="*/ 233701 w 1093427"/>
                  <a:gd name="connsiteY1" fmla="*/ 1197916 h 1239478"/>
                  <a:gd name="connsiteX2" fmla="*/ 240938 w 1093427"/>
                  <a:gd name="connsiteY2" fmla="*/ 1215049 h 1239478"/>
                  <a:gd name="connsiteX3" fmla="*/ 233701 w 1093427"/>
                  <a:gd name="connsiteY3" fmla="*/ 1232547 h 1239478"/>
                  <a:gd name="connsiteX4" fmla="*/ 216332 w 1093427"/>
                  <a:gd name="connsiteY4" fmla="*/ 1239474 h 1239478"/>
                  <a:gd name="connsiteX5" fmla="*/ 199324 w 1093427"/>
                  <a:gd name="connsiteY5" fmla="*/ 1232547 h 1239478"/>
                  <a:gd name="connsiteX6" fmla="*/ 192087 w 1093427"/>
                  <a:gd name="connsiteY6" fmla="*/ 1215049 h 1239478"/>
                  <a:gd name="connsiteX7" fmla="*/ 199324 w 1093427"/>
                  <a:gd name="connsiteY7" fmla="*/ 1197916 h 1239478"/>
                  <a:gd name="connsiteX8" fmla="*/ 216332 w 1093427"/>
                  <a:gd name="connsiteY8" fmla="*/ 1190625 h 1239478"/>
                  <a:gd name="connsiteX9" fmla="*/ 927894 w 1093427"/>
                  <a:gd name="connsiteY9" fmla="*/ 1060450 h 1239478"/>
                  <a:gd name="connsiteX10" fmla="*/ 944901 w 1093427"/>
                  <a:gd name="connsiteY10" fmla="*/ 1067741 h 1239478"/>
                  <a:gd name="connsiteX11" fmla="*/ 952138 w 1093427"/>
                  <a:gd name="connsiteY11" fmla="*/ 1084874 h 1239478"/>
                  <a:gd name="connsiteX12" fmla="*/ 944901 w 1093427"/>
                  <a:gd name="connsiteY12" fmla="*/ 1102372 h 1239478"/>
                  <a:gd name="connsiteX13" fmla="*/ 927894 w 1093427"/>
                  <a:gd name="connsiteY13" fmla="*/ 1109299 h 1239478"/>
                  <a:gd name="connsiteX14" fmla="*/ 910524 w 1093427"/>
                  <a:gd name="connsiteY14" fmla="*/ 1102372 h 1239478"/>
                  <a:gd name="connsiteX15" fmla="*/ 903287 w 1093427"/>
                  <a:gd name="connsiteY15" fmla="*/ 1084874 h 1239478"/>
                  <a:gd name="connsiteX16" fmla="*/ 910524 w 1093427"/>
                  <a:gd name="connsiteY16" fmla="*/ 1067741 h 1239478"/>
                  <a:gd name="connsiteX17" fmla="*/ 927894 w 1093427"/>
                  <a:gd name="connsiteY17" fmla="*/ 1060450 h 1239478"/>
                  <a:gd name="connsiteX18" fmla="*/ 753142 w 1093427"/>
                  <a:gd name="connsiteY18" fmla="*/ 1060450 h 1239478"/>
                  <a:gd name="connsiteX19" fmla="*/ 835944 w 1093427"/>
                  <a:gd name="connsiteY19" fmla="*/ 1060450 h 1239478"/>
                  <a:gd name="connsiteX20" fmla="*/ 860065 w 1093427"/>
                  <a:gd name="connsiteY20" fmla="*/ 1084874 h 1239478"/>
                  <a:gd name="connsiteX21" fmla="*/ 835944 w 1093427"/>
                  <a:gd name="connsiteY21" fmla="*/ 1109299 h 1239478"/>
                  <a:gd name="connsiteX22" fmla="*/ 753142 w 1093427"/>
                  <a:gd name="connsiteY22" fmla="*/ 1109299 h 1239478"/>
                  <a:gd name="connsiteX23" fmla="*/ 728662 w 1093427"/>
                  <a:gd name="connsiteY23" fmla="*/ 1084874 h 1239478"/>
                  <a:gd name="connsiteX24" fmla="*/ 753142 w 1093427"/>
                  <a:gd name="connsiteY24" fmla="*/ 1060450 h 1239478"/>
                  <a:gd name="connsiteX25" fmla="*/ 463842 w 1093427"/>
                  <a:gd name="connsiteY25" fmla="*/ 844951 h 1239478"/>
                  <a:gd name="connsiteX26" fmla="*/ 463842 w 1093427"/>
                  <a:gd name="connsiteY26" fmla="*/ 917678 h 1239478"/>
                  <a:gd name="connsiteX27" fmla="*/ 497725 w 1093427"/>
                  <a:gd name="connsiteY27" fmla="*/ 951161 h 1239478"/>
                  <a:gd name="connsiteX28" fmla="*/ 604421 w 1093427"/>
                  <a:gd name="connsiteY28" fmla="*/ 951161 h 1239478"/>
                  <a:gd name="connsiteX29" fmla="*/ 638305 w 1093427"/>
                  <a:gd name="connsiteY29" fmla="*/ 917678 h 1239478"/>
                  <a:gd name="connsiteX30" fmla="*/ 638305 w 1093427"/>
                  <a:gd name="connsiteY30" fmla="*/ 844951 h 1239478"/>
                  <a:gd name="connsiteX31" fmla="*/ 280557 w 1093427"/>
                  <a:gd name="connsiteY31" fmla="*/ 831046 h 1239478"/>
                  <a:gd name="connsiteX32" fmla="*/ 310373 w 1093427"/>
                  <a:gd name="connsiteY32" fmla="*/ 847239 h 1239478"/>
                  <a:gd name="connsiteX33" fmla="*/ 293849 w 1093427"/>
                  <a:gd name="connsiteY33" fmla="*/ 877467 h 1239478"/>
                  <a:gd name="connsiteX34" fmla="*/ 178177 w 1093427"/>
                  <a:gd name="connsiteY34" fmla="*/ 910933 h 1239478"/>
                  <a:gd name="connsiteX35" fmla="*/ 48496 w 1093427"/>
                  <a:gd name="connsiteY35" fmla="*/ 1083303 h 1239478"/>
                  <a:gd name="connsiteX36" fmla="*/ 48496 w 1093427"/>
                  <a:gd name="connsiteY36" fmla="*/ 1191258 h 1239478"/>
                  <a:gd name="connsiteX37" fmla="*/ 116031 w 1093427"/>
                  <a:gd name="connsiteY37" fmla="*/ 1191258 h 1239478"/>
                  <a:gd name="connsiteX38" fmla="*/ 140099 w 1093427"/>
                  <a:gd name="connsiteY38" fmla="*/ 1215368 h 1239478"/>
                  <a:gd name="connsiteX39" fmla="*/ 116031 w 1093427"/>
                  <a:gd name="connsiteY39" fmla="*/ 1239478 h 1239478"/>
                  <a:gd name="connsiteX40" fmla="*/ 24068 w 1093427"/>
                  <a:gd name="connsiteY40" fmla="*/ 1239478 h 1239478"/>
                  <a:gd name="connsiteX41" fmla="*/ 0 w 1093427"/>
                  <a:gd name="connsiteY41" fmla="*/ 1215368 h 1239478"/>
                  <a:gd name="connsiteX42" fmla="*/ 0 w 1093427"/>
                  <a:gd name="connsiteY42" fmla="*/ 1083303 h 1239478"/>
                  <a:gd name="connsiteX43" fmla="*/ 45981 w 1093427"/>
                  <a:gd name="connsiteY43" fmla="*/ 946199 h 1239478"/>
                  <a:gd name="connsiteX44" fmla="*/ 164527 w 1093427"/>
                  <a:gd name="connsiteY44" fmla="*/ 864152 h 1239478"/>
                  <a:gd name="connsiteX45" fmla="*/ 796541 w 1093427"/>
                  <a:gd name="connsiteY45" fmla="*/ 825924 h 1239478"/>
                  <a:gd name="connsiteX46" fmla="*/ 928611 w 1093427"/>
                  <a:gd name="connsiteY46" fmla="*/ 864076 h 1239478"/>
                  <a:gd name="connsiteX47" fmla="*/ 1047725 w 1093427"/>
                  <a:gd name="connsiteY47" fmla="*/ 946139 h 1239478"/>
                  <a:gd name="connsiteX48" fmla="*/ 1093427 w 1093427"/>
                  <a:gd name="connsiteY48" fmla="*/ 1083271 h 1239478"/>
                  <a:gd name="connsiteX49" fmla="*/ 1093427 w 1093427"/>
                  <a:gd name="connsiteY49" fmla="*/ 1215363 h 1239478"/>
                  <a:gd name="connsiteX50" fmla="*/ 1069317 w 1093427"/>
                  <a:gd name="connsiteY50" fmla="*/ 1239478 h 1239478"/>
                  <a:gd name="connsiteX51" fmla="*/ 311448 w 1093427"/>
                  <a:gd name="connsiteY51" fmla="*/ 1239478 h 1239478"/>
                  <a:gd name="connsiteX52" fmla="*/ 287337 w 1093427"/>
                  <a:gd name="connsiteY52" fmla="*/ 1215363 h 1239478"/>
                  <a:gd name="connsiteX53" fmla="*/ 311448 w 1093427"/>
                  <a:gd name="connsiteY53" fmla="*/ 1191248 h 1239478"/>
                  <a:gd name="connsiteX54" fmla="*/ 1045206 w 1093427"/>
                  <a:gd name="connsiteY54" fmla="*/ 1191248 h 1239478"/>
                  <a:gd name="connsiteX55" fmla="*/ 1045206 w 1093427"/>
                  <a:gd name="connsiteY55" fmla="*/ 1083271 h 1239478"/>
                  <a:gd name="connsiteX56" fmla="*/ 915296 w 1093427"/>
                  <a:gd name="connsiteY56" fmla="*/ 910866 h 1239478"/>
                  <a:gd name="connsiteX57" fmla="*/ 782866 w 1093427"/>
                  <a:gd name="connsiteY57" fmla="*/ 872354 h 1239478"/>
                  <a:gd name="connsiteX58" fmla="*/ 766673 w 1093427"/>
                  <a:gd name="connsiteY58" fmla="*/ 842481 h 1239478"/>
                  <a:gd name="connsiteX59" fmla="*/ 796541 w 1093427"/>
                  <a:gd name="connsiteY59" fmla="*/ 825924 h 1239478"/>
                  <a:gd name="connsiteX60" fmla="*/ 546100 w 1093427"/>
                  <a:gd name="connsiteY60" fmla="*/ 445197 h 1239478"/>
                  <a:gd name="connsiteX61" fmla="*/ 521517 w 1093427"/>
                  <a:gd name="connsiteY61" fmla="*/ 469719 h 1239478"/>
                  <a:gd name="connsiteX62" fmla="*/ 546100 w 1093427"/>
                  <a:gd name="connsiteY62" fmla="*/ 493881 h 1239478"/>
                  <a:gd name="connsiteX63" fmla="*/ 570321 w 1093427"/>
                  <a:gd name="connsiteY63" fmla="*/ 469719 h 1239478"/>
                  <a:gd name="connsiteX64" fmla="*/ 546100 w 1093427"/>
                  <a:gd name="connsiteY64" fmla="*/ 445197 h 1239478"/>
                  <a:gd name="connsiteX65" fmla="*/ 546100 w 1093427"/>
                  <a:gd name="connsiteY65" fmla="*/ 396875 h 1239478"/>
                  <a:gd name="connsiteX66" fmla="*/ 618763 w 1093427"/>
                  <a:gd name="connsiteY66" fmla="*/ 469719 h 1239478"/>
                  <a:gd name="connsiteX67" fmla="*/ 546100 w 1093427"/>
                  <a:gd name="connsiteY67" fmla="*/ 542564 h 1239478"/>
                  <a:gd name="connsiteX68" fmla="*/ 473075 w 1093427"/>
                  <a:gd name="connsiteY68" fmla="*/ 469719 h 1239478"/>
                  <a:gd name="connsiteX69" fmla="*/ 546100 w 1093427"/>
                  <a:gd name="connsiteY69" fmla="*/ 396875 h 1239478"/>
                  <a:gd name="connsiteX70" fmla="*/ 548910 w 1093427"/>
                  <a:gd name="connsiteY70" fmla="*/ 179253 h 1239478"/>
                  <a:gd name="connsiteX71" fmla="*/ 410854 w 1093427"/>
                  <a:gd name="connsiteY71" fmla="*/ 214896 h 1239478"/>
                  <a:gd name="connsiteX72" fmla="*/ 324344 w 1093427"/>
                  <a:gd name="connsiteY72" fmla="*/ 302744 h 1239478"/>
                  <a:gd name="connsiteX73" fmla="*/ 364715 w 1093427"/>
                  <a:gd name="connsiteY73" fmla="*/ 618132 h 1239478"/>
                  <a:gd name="connsiteX74" fmla="*/ 435005 w 1093427"/>
                  <a:gd name="connsiteY74" fmla="*/ 792387 h 1239478"/>
                  <a:gd name="connsiteX75" fmla="*/ 438970 w 1093427"/>
                  <a:gd name="connsiteY75" fmla="*/ 796347 h 1239478"/>
                  <a:gd name="connsiteX76" fmla="*/ 524039 w 1093427"/>
                  <a:gd name="connsiteY76" fmla="*/ 796347 h 1239478"/>
                  <a:gd name="connsiteX77" fmla="*/ 524039 w 1093427"/>
                  <a:gd name="connsiteY77" fmla="*/ 619572 h 1239478"/>
                  <a:gd name="connsiteX78" fmla="*/ 548190 w 1093427"/>
                  <a:gd name="connsiteY78" fmla="*/ 595450 h 1239478"/>
                  <a:gd name="connsiteX79" fmla="*/ 572340 w 1093427"/>
                  <a:gd name="connsiteY79" fmla="*/ 619572 h 1239478"/>
                  <a:gd name="connsiteX80" fmla="*/ 572340 w 1093427"/>
                  <a:gd name="connsiteY80" fmla="*/ 796347 h 1239478"/>
                  <a:gd name="connsiteX81" fmla="*/ 658130 w 1093427"/>
                  <a:gd name="connsiteY81" fmla="*/ 796347 h 1239478"/>
                  <a:gd name="connsiteX82" fmla="*/ 662095 w 1093427"/>
                  <a:gd name="connsiteY82" fmla="*/ 792387 h 1239478"/>
                  <a:gd name="connsiteX83" fmla="*/ 732745 w 1093427"/>
                  <a:gd name="connsiteY83" fmla="*/ 617771 h 1239478"/>
                  <a:gd name="connsiteX84" fmla="*/ 807000 w 1093427"/>
                  <a:gd name="connsiteY84" fmla="*/ 437036 h 1239478"/>
                  <a:gd name="connsiteX85" fmla="*/ 681920 w 1093427"/>
                  <a:gd name="connsiteY85" fmla="*/ 216337 h 1239478"/>
                  <a:gd name="connsiteX86" fmla="*/ 548910 w 1093427"/>
                  <a:gd name="connsiteY86" fmla="*/ 179253 h 1239478"/>
                  <a:gd name="connsiteX87" fmla="*/ 552019 w 1093427"/>
                  <a:gd name="connsiteY87" fmla="*/ 130649 h 1239478"/>
                  <a:gd name="connsiteX88" fmla="*/ 707152 w 1093427"/>
                  <a:gd name="connsiteY88" fmla="*/ 174933 h 1239478"/>
                  <a:gd name="connsiteX89" fmla="*/ 814569 w 1093427"/>
                  <a:gd name="connsiteY89" fmla="*/ 284382 h 1239478"/>
                  <a:gd name="connsiteX90" fmla="*/ 855301 w 1093427"/>
                  <a:gd name="connsiteY90" fmla="*/ 437036 h 1239478"/>
                  <a:gd name="connsiteX91" fmla="*/ 767349 w 1093427"/>
                  <a:gd name="connsiteY91" fmla="*/ 651974 h 1239478"/>
                  <a:gd name="connsiteX92" fmla="*/ 710397 w 1093427"/>
                  <a:gd name="connsiteY92" fmla="*/ 792387 h 1239478"/>
                  <a:gd name="connsiteX93" fmla="*/ 686606 w 1093427"/>
                  <a:gd name="connsiteY93" fmla="*/ 836311 h 1239478"/>
                  <a:gd name="connsiteX94" fmla="*/ 686606 w 1093427"/>
                  <a:gd name="connsiteY94" fmla="*/ 917678 h 1239478"/>
                  <a:gd name="connsiteX95" fmla="*/ 604421 w 1093427"/>
                  <a:gd name="connsiteY95" fmla="*/ 999765 h 1239478"/>
                  <a:gd name="connsiteX96" fmla="*/ 497725 w 1093427"/>
                  <a:gd name="connsiteY96" fmla="*/ 999765 h 1239478"/>
                  <a:gd name="connsiteX97" fmla="*/ 415180 w 1093427"/>
                  <a:gd name="connsiteY97" fmla="*/ 917678 h 1239478"/>
                  <a:gd name="connsiteX98" fmla="*/ 415180 w 1093427"/>
                  <a:gd name="connsiteY98" fmla="*/ 838831 h 1239478"/>
                  <a:gd name="connsiteX99" fmla="*/ 386703 w 1093427"/>
                  <a:gd name="connsiteY99" fmla="*/ 792387 h 1239478"/>
                  <a:gd name="connsiteX100" fmla="*/ 329751 w 1093427"/>
                  <a:gd name="connsiteY100" fmla="*/ 651974 h 1239478"/>
                  <a:gd name="connsiteX101" fmla="*/ 245764 w 1093427"/>
                  <a:gd name="connsiteY101" fmla="*/ 485640 h 1239478"/>
                  <a:gd name="connsiteX102" fmla="*/ 281089 w 1093427"/>
                  <a:gd name="connsiteY102" fmla="*/ 280422 h 1239478"/>
                  <a:gd name="connsiteX103" fmla="*/ 388506 w 1093427"/>
                  <a:gd name="connsiteY103" fmla="*/ 171693 h 1239478"/>
                  <a:gd name="connsiteX104" fmla="*/ 552019 w 1093427"/>
                  <a:gd name="connsiteY104" fmla="*/ 130649 h 1239478"/>
                  <a:gd name="connsiteX105" fmla="*/ 755759 w 1093427"/>
                  <a:gd name="connsiteY105" fmla="*/ 35763 h 1239478"/>
                  <a:gd name="connsiteX106" fmla="*/ 772993 w 1093427"/>
                  <a:gd name="connsiteY106" fmla="*/ 43037 h 1239478"/>
                  <a:gd name="connsiteX107" fmla="*/ 772993 w 1093427"/>
                  <a:gd name="connsiteY107" fmla="*/ 77162 h 1239478"/>
                  <a:gd name="connsiteX108" fmla="*/ 725844 w 1093427"/>
                  <a:gd name="connsiteY108" fmla="*/ 124219 h 1239478"/>
                  <a:gd name="connsiteX109" fmla="*/ 709057 w 1093427"/>
                  <a:gd name="connsiteY109" fmla="*/ 131404 h 1239478"/>
                  <a:gd name="connsiteX110" fmla="*/ 691912 w 1093427"/>
                  <a:gd name="connsiteY110" fmla="*/ 124219 h 1239478"/>
                  <a:gd name="connsiteX111" fmla="*/ 691912 w 1093427"/>
                  <a:gd name="connsiteY111" fmla="*/ 90094 h 1239478"/>
                  <a:gd name="connsiteX112" fmla="*/ 739060 w 1093427"/>
                  <a:gd name="connsiteY112" fmla="*/ 43037 h 1239478"/>
                  <a:gd name="connsiteX113" fmla="*/ 755759 w 1093427"/>
                  <a:gd name="connsiteY113" fmla="*/ 35763 h 1239478"/>
                  <a:gd name="connsiteX114" fmla="*/ 337725 w 1093427"/>
                  <a:gd name="connsiteY114" fmla="*/ 35754 h 1239478"/>
                  <a:gd name="connsiteX115" fmla="*/ 354899 w 1093427"/>
                  <a:gd name="connsiteY115" fmla="*/ 43001 h 1239478"/>
                  <a:gd name="connsiteX116" fmla="*/ 402626 w 1093427"/>
                  <a:gd name="connsiteY116" fmla="*/ 90245 h 1239478"/>
                  <a:gd name="connsiteX117" fmla="*/ 402626 w 1093427"/>
                  <a:gd name="connsiteY117" fmla="*/ 124247 h 1239478"/>
                  <a:gd name="connsiteX118" fmla="*/ 385632 w 1093427"/>
                  <a:gd name="connsiteY118" fmla="*/ 131405 h 1239478"/>
                  <a:gd name="connsiteX119" fmla="*/ 368277 w 1093427"/>
                  <a:gd name="connsiteY119" fmla="*/ 124247 h 1239478"/>
                  <a:gd name="connsiteX120" fmla="*/ 320551 w 1093427"/>
                  <a:gd name="connsiteY120" fmla="*/ 76645 h 1239478"/>
                  <a:gd name="connsiteX121" fmla="*/ 320551 w 1093427"/>
                  <a:gd name="connsiteY121" fmla="*/ 43001 h 1239478"/>
                  <a:gd name="connsiteX122" fmla="*/ 337725 w 1093427"/>
                  <a:gd name="connsiteY122" fmla="*/ 35754 h 1239478"/>
                  <a:gd name="connsiteX123" fmla="*/ 548481 w 1093427"/>
                  <a:gd name="connsiteY123" fmla="*/ 0 h 1239478"/>
                  <a:gd name="connsiteX124" fmla="*/ 572725 w 1093427"/>
                  <a:gd name="connsiteY124" fmla="*/ 24067 h 1239478"/>
                  <a:gd name="connsiteX125" fmla="*/ 572725 w 1093427"/>
                  <a:gd name="connsiteY125" fmla="*/ 73998 h 1239478"/>
                  <a:gd name="connsiteX126" fmla="*/ 548481 w 1093427"/>
                  <a:gd name="connsiteY126" fmla="*/ 98066 h 1239478"/>
                  <a:gd name="connsiteX127" fmla="*/ 523875 w 1093427"/>
                  <a:gd name="connsiteY127" fmla="*/ 73998 h 1239478"/>
                  <a:gd name="connsiteX128" fmla="*/ 523875 w 1093427"/>
                  <a:gd name="connsiteY128" fmla="*/ 24067 h 1239478"/>
                  <a:gd name="connsiteX129" fmla="*/ 548481 w 1093427"/>
                  <a:gd name="connsiteY129" fmla="*/ 0 h 1239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1093427" h="1239478">
                    <a:moveTo>
                      <a:pt x="216332" y="1190625"/>
                    </a:moveTo>
                    <a:cubicBezTo>
                      <a:pt x="222845" y="1190625"/>
                      <a:pt x="228997" y="1193542"/>
                      <a:pt x="233701" y="1197916"/>
                    </a:cubicBezTo>
                    <a:cubicBezTo>
                      <a:pt x="238043" y="1202291"/>
                      <a:pt x="240938" y="1208852"/>
                      <a:pt x="240938" y="1215049"/>
                    </a:cubicBezTo>
                    <a:cubicBezTo>
                      <a:pt x="240938" y="1221611"/>
                      <a:pt x="238043" y="1227808"/>
                      <a:pt x="233701" y="1232547"/>
                    </a:cubicBezTo>
                    <a:cubicBezTo>
                      <a:pt x="228997" y="1236922"/>
                      <a:pt x="222845" y="1239474"/>
                      <a:pt x="216332" y="1239474"/>
                    </a:cubicBezTo>
                    <a:cubicBezTo>
                      <a:pt x="209818" y="1239474"/>
                      <a:pt x="203666" y="1236922"/>
                      <a:pt x="199324" y="1232547"/>
                    </a:cubicBezTo>
                    <a:cubicBezTo>
                      <a:pt x="194620" y="1227808"/>
                      <a:pt x="192087" y="1221611"/>
                      <a:pt x="192087" y="1215049"/>
                    </a:cubicBezTo>
                    <a:cubicBezTo>
                      <a:pt x="192087" y="1208852"/>
                      <a:pt x="194620" y="1202291"/>
                      <a:pt x="199324" y="1197916"/>
                    </a:cubicBezTo>
                    <a:cubicBezTo>
                      <a:pt x="203666" y="1193542"/>
                      <a:pt x="209818" y="1190625"/>
                      <a:pt x="216332" y="1190625"/>
                    </a:cubicBezTo>
                    <a:close/>
                    <a:moveTo>
                      <a:pt x="927894" y="1060450"/>
                    </a:moveTo>
                    <a:cubicBezTo>
                      <a:pt x="934045" y="1060450"/>
                      <a:pt x="940559" y="1063002"/>
                      <a:pt x="944901" y="1067741"/>
                    </a:cubicBezTo>
                    <a:cubicBezTo>
                      <a:pt x="949605" y="1072116"/>
                      <a:pt x="952138" y="1078677"/>
                      <a:pt x="952138" y="1084874"/>
                    </a:cubicBezTo>
                    <a:cubicBezTo>
                      <a:pt x="952138" y="1091436"/>
                      <a:pt x="949605" y="1097633"/>
                      <a:pt x="944901" y="1102372"/>
                    </a:cubicBezTo>
                    <a:cubicBezTo>
                      <a:pt x="940559" y="1106747"/>
                      <a:pt x="934045" y="1109299"/>
                      <a:pt x="927894" y="1109299"/>
                    </a:cubicBezTo>
                    <a:cubicBezTo>
                      <a:pt x="921380" y="1109299"/>
                      <a:pt x="915229" y="1106747"/>
                      <a:pt x="910524" y="1102372"/>
                    </a:cubicBezTo>
                    <a:cubicBezTo>
                      <a:pt x="906182" y="1097633"/>
                      <a:pt x="903287" y="1091436"/>
                      <a:pt x="903287" y="1084874"/>
                    </a:cubicBezTo>
                    <a:cubicBezTo>
                      <a:pt x="903287" y="1078677"/>
                      <a:pt x="906182" y="1072116"/>
                      <a:pt x="910524" y="1067741"/>
                    </a:cubicBezTo>
                    <a:cubicBezTo>
                      <a:pt x="915229" y="1063002"/>
                      <a:pt x="921380" y="1060450"/>
                      <a:pt x="927894" y="1060450"/>
                    </a:cubicBezTo>
                    <a:close/>
                    <a:moveTo>
                      <a:pt x="753142" y="1060450"/>
                    </a:moveTo>
                    <a:lnTo>
                      <a:pt x="835944" y="1060450"/>
                    </a:lnTo>
                    <a:cubicBezTo>
                      <a:pt x="849265" y="1060450"/>
                      <a:pt x="860065" y="1071386"/>
                      <a:pt x="860065" y="1084874"/>
                    </a:cubicBezTo>
                    <a:cubicBezTo>
                      <a:pt x="860065" y="1098362"/>
                      <a:pt x="849265" y="1109299"/>
                      <a:pt x="835944" y="1109299"/>
                    </a:cubicBezTo>
                    <a:lnTo>
                      <a:pt x="753142" y="1109299"/>
                    </a:lnTo>
                    <a:cubicBezTo>
                      <a:pt x="739462" y="1109299"/>
                      <a:pt x="728662" y="1098362"/>
                      <a:pt x="728662" y="1084874"/>
                    </a:cubicBezTo>
                    <a:cubicBezTo>
                      <a:pt x="728662" y="1071386"/>
                      <a:pt x="739462" y="1060450"/>
                      <a:pt x="753142" y="1060450"/>
                    </a:cubicBezTo>
                    <a:close/>
                    <a:moveTo>
                      <a:pt x="463842" y="844951"/>
                    </a:moveTo>
                    <a:lnTo>
                      <a:pt x="463842" y="917678"/>
                    </a:lnTo>
                    <a:cubicBezTo>
                      <a:pt x="463842" y="936039"/>
                      <a:pt x="478981" y="951161"/>
                      <a:pt x="497725" y="951161"/>
                    </a:cubicBezTo>
                    <a:lnTo>
                      <a:pt x="604421" y="951161"/>
                    </a:lnTo>
                    <a:cubicBezTo>
                      <a:pt x="623165" y="951161"/>
                      <a:pt x="638305" y="936039"/>
                      <a:pt x="638305" y="917678"/>
                    </a:cubicBezTo>
                    <a:lnTo>
                      <a:pt x="638305" y="844951"/>
                    </a:lnTo>
                    <a:close/>
                    <a:moveTo>
                      <a:pt x="280557" y="831046"/>
                    </a:moveTo>
                    <a:cubicBezTo>
                      <a:pt x="293130" y="827088"/>
                      <a:pt x="306781" y="834645"/>
                      <a:pt x="310373" y="847239"/>
                    </a:cubicBezTo>
                    <a:cubicBezTo>
                      <a:pt x="313966" y="860194"/>
                      <a:pt x="306781" y="873509"/>
                      <a:pt x="293849" y="877467"/>
                    </a:cubicBezTo>
                    <a:lnTo>
                      <a:pt x="178177" y="910933"/>
                    </a:lnTo>
                    <a:cubicBezTo>
                      <a:pt x="101662" y="932884"/>
                      <a:pt x="48496" y="1003775"/>
                      <a:pt x="48496" y="1083303"/>
                    </a:cubicBezTo>
                    <a:lnTo>
                      <a:pt x="48496" y="1191258"/>
                    </a:lnTo>
                    <a:lnTo>
                      <a:pt x="116031" y="1191258"/>
                    </a:lnTo>
                    <a:cubicBezTo>
                      <a:pt x="129322" y="1191258"/>
                      <a:pt x="140099" y="1202054"/>
                      <a:pt x="140099" y="1215368"/>
                    </a:cubicBezTo>
                    <a:cubicBezTo>
                      <a:pt x="140099" y="1228683"/>
                      <a:pt x="129322" y="1239478"/>
                      <a:pt x="116031" y="1239478"/>
                    </a:cubicBezTo>
                    <a:lnTo>
                      <a:pt x="24068" y="1239478"/>
                    </a:lnTo>
                    <a:cubicBezTo>
                      <a:pt x="10777" y="1239478"/>
                      <a:pt x="0" y="1228683"/>
                      <a:pt x="0" y="1215368"/>
                    </a:cubicBezTo>
                    <a:lnTo>
                      <a:pt x="0" y="1083303"/>
                    </a:lnTo>
                    <a:cubicBezTo>
                      <a:pt x="0" y="1033643"/>
                      <a:pt x="15806" y="986142"/>
                      <a:pt x="45981" y="946199"/>
                    </a:cubicBezTo>
                    <a:cubicBezTo>
                      <a:pt x="75438" y="906255"/>
                      <a:pt x="116749" y="878187"/>
                      <a:pt x="164527" y="864152"/>
                    </a:cubicBezTo>
                    <a:close/>
                    <a:moveTo>
                      <a:pt x="796541" y="825924"/>
                    </a:moveTo>
                    <a:lnTo>
                      <a:pt x="928611" y="864076"/>
                    </a:lnTo>
                    <a:cubicBezTo>
                      <a:pt x="976472" y="878113"/>
                      <a:pt x="1017856" y="906187"/>
                      <a:pt x="1047725" y="946139"/>
                    </a:cubicBezTo>
                    <a:cubicBezTo>
                      <a:pt x="1077593" y="986091"/>
                      <a:pt x="1093427" y="1033601"/>
                      <a:pt x="1093427" y="1083271"/>
                    </a:cubicBezTo>
                    <a:lnTo>
                      <a:pt x="1093427" y="1215363"/>
                    </a:lnTo>
                    <a:cubicBezTo>
                      <a:pt x="1093427" y="1228681"/>
                      <a:pt x="1082631" y="1239478"/>
                      <a:pt x="1069317" y="1239478"/>
                    </a:cubicBezTo>
                    <a:lnTo>
                      <a:pt x="311448" y="1239478"/>
                    </a:lnTo>
                    <a:cubicBezTo>
                      <a:pt x="298133" y="1239478"/>
                      <a:pt x="287337" y="1228681"/>
                      <a:pt x="287337" y="1215363"/>
                    </a:cubicBezTo>
                    <a:cubicBezTo>
                      <a:pt x="287337" y="1202046"/>
                      <a:pt x="298133" y="1191248"/>
                      <a:pt x="311448" y="1191248"/>
                    </a:cubicBezTo>
                    <a:lnTo>
                      <a:pt x="1045206" y="1191248"/>
                    </a:lnTo>
                    <a:lnTo>
                      <a:pt x="1045206" y="1083271"/>
                    </a:lnTo>
                    <a:cubicBezTo>
                      <a:pt x="1045206" y="1003727"/>
                      <a:pt x="991586" y="932822"/>
                      <a:pt x="915296" y="910866"/>
                    </a:cubicBezTo>
                    <a:lnTo>
                      <a:pt x="782866" y="872354"/>
                    </a:lnTo>
                    <a:cubicBezTo>
                      <a:pt x="770271" y="868755"/>
                      <a:pt x="762714" y="855438"/>
                      <a:pt x="766673" y="842481"/>
                    </a:cubicBezTo>
                    <a:cubicBezTo>
                      <a:pt x="770271" y="829883"/>
                      <a:pt x="783586" y="822325"/>
                      <a:pt x="796541" y="825924"/>
                    </a:cubicBezTo>
                    <a:close/>
                    <a:moveTo>
                      <a:pt x="546100" y="445197"/>
                    </a:moveTo>
                    <a:cubicBezTo>
                      <a:pt x="532362" y="445197"/>
                      <a:pt x="521517" y="456016"/>
                      <a:pt x="521517" y="469719"/>
                    </a:cubicBezTo>
                    <a:cubicBezTo>
                      <a:pt x="521517" y="483062"/>
                      <a:pt x="532362" y="493881"/>
                      <a:pt x="546100" y="493881"/>
                    </a:cubicBezTo>
                    <a:cubicBezTo>
                      <a:pt x="559114" y="493881"/>
                      <a:pt x="570321" y="483062"/>
                      <a:pt x="570321" y="469719"/>
                    </a:cubicBezTo>
                    <a:cubicBezTo>
                      <a:pt x="570321" y="456016"/>
                      <a:pt x="559114" y="445197"/>
                      <a:pt x="546100" y="445197"/>
                    </a:cubicBezTo>
                    <a:close/>
                    <a:moveTo>
                      <a:pt x="546100" y="396875"/>
                    </a:moveTo>
                    <a:cubicBezTo>
                      <a:pt x="586227" y="396875"/>
                      <a:pt x="618763" y="429691"/>
                      <a:pt x="618763" y="469719"/>
                    </a:cubicBezTo>
                    <a:cubicBezTo>
                      <a:pt x="618763" y="509748"/>
                      <a:pt x="586227" y="542564"/>
                      <a:pt x="546100" y="542564"/>
                    </a:cubicBezTo>
                    <a:cubicBezTo>
                      <a:pt x="505972" y="542564"/>
                      <a:pt x="473075" y="509748"/>
                      <a:pt x="473075" y="469719"/>
                    </a:cubicBezTo>
                    <a:cubicBezTo>
                      <a:pt x="473075" y="429691"/>
                      <a:pt x="505972" y="396875"/>
                      <a:pt x="546100" y="396875"/>
                    </a:cubicBezTo>
                    <a:close/>
                    <a:moveTo>
                      <a:pt x="548910" y="179253"/>
                    </a:moveTo>
                    <a:cubicBezTo>
                      <a:pt x="503132" y="179253"/>
                      <a:pt x="456272" y="191134"/>
                      <a:pt x="410854" y="214896"/>
                    </a:cubicBezTo>
                    <a:cubicBezTo>
                      <a:pt x="374087" y="234338"/>
                      <a:pt x="343809" y="264581"/>
                      <a:pt x="324344" y="302744"/>
                    </a:cubicBezTo>
                    <a:cubicBezTo>
                      <a:pt x="255857" y="435956"/>
                      <a:pt x="300193" y="552966"/>
                      <a:pt x="364715" y="618132"/>
                    </a:cubicBezTo>
                    <a:cubicBezTo>
                      <a:pt x="410133" y="664216"/>
                      <a:pt x="435005" y="726141"/>
                      <a:pt x="435005" y="792387"/>
                    </a:cubicBezTo>
                    <a:cubicBezTo>
                      <a:pt x="435005" y="794547"/>
                      <a:pt x="436807" y="796347"/>
                      <a:pt x="438970" y="796347"/>
                    </a:cubicBezTo>
                    <a:lnTo>
                      <a:pt x="524039" y="796347"/>
                    </a:lnTo>
                    <a:lnTo>
                      <a:pt x="524039" y="619572"/>
                    </a:lnTo>
                    <a:cubicBezTo>
                      <a:pt x="524039" y="606250"/>
                      <a:pt x="534853" y="595450"/>
                      <a:pt x="548190" y="595450"/>
                    </a:cubicBezTo>
                    <a:cubicBezTo>
                      <a:pt x="561887" y="595450"/>
                      <a:pt x="572340" y="606250"/>
                      <a:pt x="572340" y="619572"/>
                    </a:cubicBezTo>
                    <a:lnTo>
                      <a:pt x="572340" y="796347"/>
                    </a:lnTo>
                    <a:lnTo>
                      <a:pt x="658130" y="796347"/>
                    </a:lnTo>
                    <a:cubicBezTo>
                      <a:pt x="660293" y="796347"/>
                      <a:pt x="662095" y="794547"/>
                      <a:pt x="662095" y="792387"/>
                    </a:cubicBezTo>
                    <a:cubicBezTo>
                      <a:pt x="662095" y="726141"/>
                      <a:pt x="686967" y="664216"/>
                      <a:pt x="732745" y="617771"/>
                    </a:cubicBezTo>
                    <a:cubicBezTo>
                      <a:pt x="780326" y="569527"/>
                      <a:pt x="807000" y="505082"/>
                      <a:pt x="807000" y="437036"/>
                    </a:cubicBezTo>
                    <a:cubicBezTo>
                      <a:pt x="807000" y="345948"/>
                      <a:pt x="760140" y="263501"/>
                      <a:pt x="681920" y="216337"/>
                    </a:cubicBezTo>
                    <a:cubicBezTo>
                      <a:pt x="641188" y="191494"/>
                      <a:pt x="595770" y="179253"/>
                      <a:pt x="548910" y="179253"/>
                    </a:cubicBezTo>
                    <a:close/>
                    <a:moveTo>
                      <a:pt x="552019" y="130649"/>
                    </a:moveTo>
                    <a:cubicBezTo>
                      <a:pt x="606404" y="131189"/>
                      <a:pt x="659391" y="145950"/>
                      <a:pt x="707152" y="174933"/>
                    </a:cubicBezTo>
                    <a:cubicBezTo>
                      <a:pt x="751489" y="201575"/>
                      <a:pt x="788616" y="239739"/>
                      <a:pt x="814569" y="284382"/>
                    </a:cubicBezTo>
                    <a:cubicBezTo>
                      <a:pt x="841243" y="330826"/>
                      <a:pt x="855301" y="383391"/>
                      <a:pt x="855301" y="437036"/>
                    </a:cubicBezTo>
                    <a:cubicBezTo>
                      <a:pt x="855301" y="518043"/>
                      <a:pt x="823941" y="594009"/>
                      <a:pt x="767349" y="651974"/>
                    </a:cubicBezTo>
                    <a:cubicBezTo>
                      <a:pt x="730582" y="689058"/>
                      <a:pt x="710397" y="739102"/>
                      <a:pt x="710397" y="792387"/>
                    </a:cubicBezTo>
                    <a:cubicBezTo>
                      <a:pt x="710397" y="810748"/>
                      <a:pt x="701025" y="826950"/>
                      <a:pt x="686606" y="836311"/>
                    </a:cubicBezTo>
                    <a:lnTo>
                      <a:pt x="686606" y="917678"/>
                    </a:lnTo>
                    <a:cubicBezTo>
                      <a:pt x="686606" y="963042"/>
                      <a:pt x="649839" y="999765"/>
                      <a:pt x="604421" y="999765"/>
                    </a:cubicBezTo>
                    <a:lnTo>
                      <a:pt x="497725" y="999765"/>
                    </a:lnTo>
                    <a:cubicBezTo>
                      <a:pt x="452307" y="999765"/>
                      <a:pt x="415180" y="963042"/>
                      <a:pt x="415180" y="917678"/>
                    </a:cubicBezTo>
                    <a:lnTo>
                      <a:pt x="415180" y="838831"/>
                    </a:lnTo>
                    <a:cubicBezTo>
                      <a:pt x="398238" y="830550"/>
                      <a:pt x="386703" y="812908"/>
                      <a:pt x="386703" y="792387"/>
                    </a:cubicBezTo>
                    <a:cubicBezTo>
                      <a:pt x="386703" y="739102"/>
                      <a:pt x="366518" y="689058"/>
                      <a:pt x="329751" y="651974"/>
                    </a:cubicBezTo>
                    <a:cubicBezTo>
                      <a:pt x="284693" y="606250"/>
                      <a:pt x="255857" y="548645"/>
                      <a:pt x="245764" y="485640"/>
                    </a:cubicBezTo>
                    <a:cubicBezTo>
                      <a:pt x="234950" y="417954"/>
                      <a:pt x="247206" y="347028"/>
                      <a:pt x="281089" y="280422"/>
                    </a:cubicBezTo>
                    <a:cubicBezTo>
                      <a:pt x="305240" y="233618"/>
                      <a:pt x="342367" y="196175"/>
                      <a:pt x="388506" y="171693"/>
                    </a:cubicBezTo>
                    <a:cubicBezTo>
                      <a:pt x="441854" y="143790"/>
                      <a:pt x="497635" y="130109"/>
                      <a:pt x="552019" y="130649"/>
                    </a:cubicBezTo>
                    <a:close/>
                    <a:moveTo>
                      <a:pt x="755759" y="35763"/>
                    </a:moveTo>
                    <a:cubicBezTo>
                      <a:pt x="761920" y="35763"/>
                      <a:pt x="768171" y="38187"/>
                      <a:pt x="772993" y="43037"/>
                    </a:cubicBezTo>
                    <a:cubicBezTo>
                      <a:pt x="782280" y="52376"/>
                      <a:pt x="782280" y="67463"/>
                      <a:pt x="772993" y="77162"/>
                    </a:cubicBezTo>
                    <a:lnTo>
                      <a:pt x="725844" y="124219"/>
                    </a:lnTo>
                    <a:cubicBezTo>
                      <a:pt x="721201" y="128889"/>
                      <a:pt x="715129" y="131404"/>
                      <a:pt x="709057" y="131404"/>
                    </a:cubicBezTo>
                    <a:cubicBezTo>
                      <a:pt x="702984" y="131404"/>
                      <a:pt x="696555" y="128889"/>
                      <a:pt x="691912" y="124219"/>
                    </a:cubicBezTo>
                    <a:cubicBezTo>
                      <a:pt x="682625" y="114880"/>
                      <a:pt x="682625" y="99433"/>
                      <a:pt x="691912" y="90094"/>
                    </a:cubicBezTo>
                    <a:lnTo>
                      <a:pt x="739060" y="43037"/>
                    </a:lnTo>
                    <a:cubicBezTo>
                      <a:pt x="743525" y="38187"/>
                      <a:pt x="749597" y="35763"/>
                      <a:pt x="755759" y="35763"/>
                    </a:cubicBezTo>
                    <a:close/>
                    <a:moveTo>
                      <a:pt x="337725" y="35754"/>
                    </a:moveTo>
                    <a:cubicBezTo>
                      <a:pt x="343962" y="35754"/>
                      <a:pt x="350199" y="38170"/>
                      <a:pt x="354899" y="43001"/>
                    </a:cubicBezTo>
                    <a:lnTo>
                      <a:pt x="402626" y="90245"/>
                    </a:lnTo>
                    <a:cubicBezTo>
                      <a:pt x="412388" y="99551"/>
                      <a:pt x="412388" y="114941"/>
                      <a:pt x="402626" y="124247"/>
                    </a:cubicBezTo>
                    <a:cubicBezTo>
                      <a:pt x="397926" y="128899"/>
                      <a:pt x="391779" y="131405"/>
                      <a:pt x="385632" y="131405"/>
                    </a:cubicBezTo>
                    <a:cubicBezTo>
                      <a:pt x="379486" y="131405"/>
                      <a:pt x="373339" y="128899"/>
                      <a:pt x="368277" y="124247"/>
                    </a:cubicBezTo>
                    <a:lnTo>
                      <a:pt x="320551" y="76645"/>
                    </a:lnTo>
                    <a:cubicBezTo>
                      <a:pt x="311150" y="67339"/>
                      <a:pt x="311150" y="51949"/>
                      <a:pt x="320551" y="43001"/>
                    </a:cubicBezTo>
                    <a:cubicBezTo>
                      <a:pt x="325251" y="38170"/>
                      <a:pt x="331488" y="35754"/>
                      <a:pt x="337725" y="35754"/>
                    </a:cubicBezTo>
                    <a:close/>
                    <a:moveTo>
                      <a:pt x="548481" y="0"/>
                    </a:moveTo>
                    <a:cubicBezTo>
                      <a:pt x="561869" y="0"/>
                      <a:pt x="572725" y="10417"/>
                      <a:pt x="572725" y="24067"/>
                    </a:cubicBezTo>
                    <a:lnTo>
                      <a:pt x="572725" y="73998"/>
                    </a:lnTo>
                    <a:cubicBezTo>
                      <a:pt x="572725" y="87289"/>
                      <a:pt x="561869" y="98066"/>
                      <a:pt x="548481" y="98066"/>
                    </a:cubicBezTo>
                    <a:cubicBezTo>
                      <a:pt x="535092" y="98066"/>
                      <a:pt x="523875" y="87289"/>
                      <a:pt x="523875" y="73998"/>
                    </a:cubicBezTo>
                    <a:lnTo>
                      <a:pt x="523875" y="24067"/>
                    </a:lnTo>
                    <a:cubicBezTo>
                      <a:pt x="523875" y="10417"/>
                      <a:pt x="535092" y="0"/>
                      <a:pt x="5484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75" dirty="0">
                  <a:latin typeface="Lato Light" panose="020F0502020204030203" pitchFamily="34" charset="0"/>
                </a:endParaRP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A6852FD-7612-DB31-F167-A36078BA9272}"/>
                </a:ext>
              </a:extLst>
            </p:cNvPr>
            <p:cNvSpPr txBox="1"/>
            <p:nvPr/>
          </p:nvSpPr>
          <p:spPr>
            <a:xfrm>
              <a:off x="6123814" y="3320587"/>
              <a:ext cx="2069093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>
                      <a:lumMod val="50000"/>
                    </a:schemeClr>
                  </a:solidFill>
                  <a:latin typeface="+mj-lt"/>
                  <a:cs typeface="Arial" panose="020B0604020202020204" pitchFamily="34" charset="0"/>
                </a:rPr>
                <a:t>Digital Literacy</a:t>
              </a:r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E8CECA87-FF20-B32B-AACB-6DF20BCDBCB3}"/>
                </a:ext>
              </a:extLst>
            </p:cNvPr>
            <p:cNvSpPr txBox="1">
              <a:spLocks/>
            </p:cNvSpPr>
            <p:nvPr/>
          </p:nvSpPr>
          <p:spPr>
            <a:xfrm>
              <a:off x="5638800" y="3848716"/>
              <a:ext cx="2743200" cy="1806007"/>
            </a:xfrm>
            <a:prstGeom prst="rect">
              <a:avLst/>
            </a:prstGeom>
          </p:spPr>
          <p:txBody>
            <a:bodyPr vert="horz" wrap="square" lIns="34290" tIns="17145" rIns="34290" bIns="17145" rtlCol="0">
              <a:spAutoFit/>
            </a:bodyPr>
            <a:lstStyle>
              <a:defPPr>
                <a:defRPr lang="th-TH"/>
              </a:defPPr>
              <a:lvl1pPr marL="285750" indent="-285750" defTabSz="1087636">
                <a:lnSpc>
                  <a:spcPct val="13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spc="-15">
                  <a:effectLst/>
                  <a:latin typeface="+mj-lt"/>
                  <a:ea typeface="Aptos" panose="020B0004020202020204" pitchFamily="34" charset="0"/>
                  <a:cs typeface="Cordia New" panose="020B0304020202020204" pitchFamily="34" charset="-34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just"/>
              <a:r>
                <a:rPr lang="en-US" dirty="0"/>
                <a:t>Yes, No</a:t>
              </a:r>
            </a:p>
            <a:p>
              <a:r>
                <a:rPr lang="en-US" dirty="0"/>
                <a:t>D</a:t>
              </a:r>
              <a:r>
                <a:rPr lang="en-US" sz="1800" spc="-15" dirty="0">
                  <a:effectLst/>
                  <a:ea typeface="Aptos" panose="020B0004020202020204" pitchFamily="34" charset="0"/>
                  <a:cs typeface="Cordia New" panose="020B0304020202020204" pitchFamily="34" charset="-34"/>
                </a:rPr>
                <a:t>efined as ownership and the ability to use devices like smartphone, iPad or laptop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7465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175E2-C5C9-9462-9762-3D409529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Variables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ACC5AE2-7D4F-8698-924D-ADB36EB04E0D}"/>
              </a:ext>
            </a:extLst>
          </p:cNvPr>
          <p:cNvGrpSpPr/>
          <p:nvPr/>
        </p:nvGrpSpPr>
        <p:grpSpPr>
          <a:xfrm>
            <a:off x="838200" y="1854813"/>
            <a:ext cx="7467600" cy="1545038"/>
            <a:chOff x="838200" y="1854813"/>
            <a:chExt cx="7467600" cy="1545038"/>
          </a:xfrm>
        </p:grpSpPr>
        <p:pic>
          <p:nvPicPr>
            <p:cNvPr id="14" name="Graphic 13" descr="Mental Health outline">
              <a:extLst>
                <a:ext uri="{FF2B5EF4-FFF2-40B4-BE49-F238E27FC236}">
                  <a16:creationId xmlns:a16="http://schemas.microsoft.com/office/drawing/2014/main" id="{F10FA879-48B3-5C79-2857-35E061B736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17121" y="1889057"/>
              <a:ext cx="854845" cy="85484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6A5D34-6B42-003A-353C-5C62005D646C}"/>
                </a:ext>
              </a:extLst>
            </p:cNvPr>
            <p:cNvSpPr txBox="1"/>
            <p:nvPr/>
          </p:nvSpPr>
          <p:spPr>
            <a:xfrm>
              <a:off x="2590800" y="1854813"/>
              <a:ext cx="5715000" cy="15450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000" b="1" dirty="0"/>
                <a:t>Measure: </a:t>
              </a:r>
              <a:r>
                <a:rPr lang="en-US" sz="2000" dirty="0"/>
                <a:t>11-item Iowa short-form Center for Epidemiologic Studies Depression Scale (CES-D)</a:t>
              </a:r>
            </a:p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000" b="1" dirty="0"/>
                <a:t>Reliability: </a:t>
              </a:r>
              <a:r>
                <a:rPr lang="en-US" sz="2000" dirty="0"/>
                <a:t>Cronbach’s alpha = 0.81</a:t>
              </a:r>
            </a:p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000" b="1" dirty="0"/>
                <a:t>Threshold: </a:t>
              </a:r>
              <a:r>
                <a:rPr lang="en-US" sz="2000" dirty="0"/>
                <a:t>Scores ≥ 8.8 indicate clinical depression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7175B-7412-9155-603D-6968520F7188}"/>
                </a:ext>
              </a:extLst>
            </p:cNvPr>
            <p:cNvSpPr txBox="1"/>
            <p:nvPr/>
          </p:nvSpPr>
          <p:spPr>
            <a:xfrm>
              <a:off x="838200" y="2720884"/>
              <a:ext cx="1612686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th-TH"/>
              </a:defPPr>
              <a:lvl1pPr algn="ctr">
                <a:defRPr sz="2400" b="1">
                  <a:solidFill>
                    <a:schemeClr val="tx2"/>
                  </a:solidFill>
                  <a:latin typeface="+mj-lt"/>
                  <a:cs typeface="Arial" panose="020B0604020202020204" pitchFamily="34" charset="0"/>
                </a:defRPr>
              </a:lvl1pPr>
            </a:lstStyle>
            <a:p>
              <a:r>
                <a:rPr lang="en-US" dirty="0">
                  <a:solidFill>
                    <a:schemeClr val="accent2">
                      <a:lumMod val="50000"/>
                    </a:schemeClr>
                  </a:solidFill>
                </a:rPr>
                <a:t>Depression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F62E299-003D-B2D8-6302-3AC43F13C168}"/>
              </a:ext>
            </a:extLst>
          </p:cNvPr>
          <p:cNvGrpSpPr/>
          <p:nvPr/>
        </p:nvGrpSpPr>
        <p:grpSpPr>
          <a:xfrm>
            <a:off x="870797" y="3945827"/>
            <a:ext cx="7454064" cy="2283702"/>
            <a:chOff x="870797" y="3945827"/>
            <a:chExt cx="7454064" cy="228370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B5F280B-92D3-105D-5D52-E3F6E90DF3EF}"/>
                </a:ext>
              </a:extLst>
            </p:cNvPr>
            <p:cNvSpPr/>
            <p:nvPr/>
          </p:nvSpPr>
          <p:spPr>
            <a:xfrm>
              <a:off x="1268583" y="4438266"/>
              <a:ext cx="722241" cy="468478"/>
            </a:xfrm>
            <a:custGeom>
              <a:avLst/>
              <a:gdLst>
                <a:gd name="connsiteX0" fmla="*/ 492443 w 722241"/>
                <a:gd name="connsiteY0" fmla="*/ 291759 h 468478"/>
                <a:gd name="connsiteX1" fmla="*/ 509534 w 722241"/>
                <a:gd name="connsiteY1" fmla="*/ 319896 h 468478"/>
                <a:gd name="connsiteX2" fmla="*/ 650807 w 722241"/>
                <a:gd name="connsiteY2" fmla="*/ 426309 h 468478"/>
                <a:gd name="connsiteX3" fmla="*/ 713113 w 722241"/>
                <a:gd name="connsiteY3" fmla="*/ 417968 h 468478"/>
                <a:gd name="connsiteX4" fmla="*/ 704772 w 722241"/>
                <a:gd name="connsiteY4" fmla="*/ 355662 h 468478"/>
                <a:gd name="connsiteX5" fmla="*/ 704292 w 722241"/>
                <a:gd name="connsiteY5" fmla="*/ 355300 h 468478"/>
                <a:gd name="connsiteX6" fmla="*/ 577176 w 722241"/>
                <a:gd name="connsiteY6" fmla="*/ 259544 h 468478"/>
                <a:gd name="connsiteX7" fmla="*/ 549195 w 722241"/>
                <a:gd name="connsiteY7" fmla="*/ 92656 h 468478"/>
                <a:gd name="connsiteX8" fmla="*/ 535393 w 722241"/>
                <a:gd name="connsiteY8" fmla="*/ 67475 h 468478"/>
                <a:gd name="connsiteX9" fmla="*/ 528081 w 722241"/>
                <a:gd name="connsiteY9" fmla="*/ 57785 h 468478"/>
                <a:gd name="connsiteX10" fmla="*/ 434736 w 722241"/>
                <a:gd name="connsiteY10" fmla="*/ 8890 h 468478"/>
                <a:gd name="connsiteX11" fmla="*/ 361393 w 722241"/>
                <a:gd name="connsiteY11" fmla="*/ 0 h 468478"/>
                <a:gd name="connsiteX12" fmla="*/ 288051 w 722241"/>
                <a:gd name="connsiteY12" fmla="*/ 11113 h 468478"/>
                <a:gd name="connsiteX13" fmla="*/ 194706 w 722241"/>
                <a:gd name="connsiteY13" fmla="*/ 60008 h 468478"/>
                <a:gd name="connsiteX14" fmla="*/ 191839 w 722241"/>
                <a:gd name="connsiteY14" fmla="*/ 63341 h 468478"/>
                <a:gd name="connsiteX15" fmla="*/ 173103 w 722241"/>
                <a:gd name="connsiteY15" fmla="*/ 92600 h 468478"/>
                <a:gd name="connsiteX16" fmla="*/ 145066 w 722241"/>
                <a:gd name="connsiteY16" fmla="*/ 259544 h 468478"/>
                <a:gd name="connsiteX17" fmla="*/ 17950 w 722241"/>
                <a:gd name="connsiteY17" fmla="*/ 355300 h 468478"/>
                <a:gd name="connsiteX18" fmla="*/ 8767 w 722241"/>
                <a:gd name="connsiteY18" fmla="*/ 417488 h 468478"/>
                <a:gd name="connsiteX19" fmla="*/ 70955 w 722241"/>
                <a:gd name="connsiteY19" fmla="*/ 426671 h 468478"/>
                <a:gd name="connsiteX20" fmla="*/ 71435 w 722241"/>
                <a:gd name="connsiteY20" fmla="*/ 426309 h 468478"/>
                <a:gd name="connsiteX21" fmla="*/ 212708 w 722241"/>
                <a:gd name="connsiteY21" fmla="*/ 319896 h 468478"/>
                <a:gd name="connsiteX22" fmla="*/ 229799 w 722241"/>
                <a:gd name="connsiteY22" fmla="*/ 291759 h 468478"/>
                <a:gd name="connsiteX23" fmla="*/ 249157 w 722241"/>
                <a:gd name="connsiteY23" fmla="*/ 176344 h 468478"/>
                <a:gd name="connsiteX24" fmla="*/ 250268 w 722241"/>
                <a:gd name="connsiteY24" fmla="*/ 177800 h 468478"/>
                <a:gd name="connsiteX25" fmla="*/ 250268 w 722241"/>
                <a:gd name="connsiteY25" fmla="*/ 460835 h 468478"/>
                <a:gd name="connsiteX26" fmla="*/ 472518 w 722241"/>
                <a:gd name="connsiteY26" fmla="*/ 460835 h 468478"/>
                <a:gd name="connsiteX27" fmla="*/ 472518 w 722241"/>
                <a:gd name="connsiteY27" fmla="*/ 175577 h 468478"/>
                <a:gd name="connsiteX28" fmla="*/ 472852 w 722241"/>
                <a:gd name="connsiteY28" fmla="*/ 175122 h 46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2241" h="468478">
                  <a:moveTo>
                    <a:pt x="492443" y="291759"/>
                  </a:moveTo>
                  <a:cubicBezTo>
                    <a:pt x="494329" y="302979"/>
                    <a:pt x="500446" y="313050"/>
                    <a:pt x="509534" y="319896"/>
                  </a:cubicBezTo>
                  <a:lnTo>
                    <a:pt x="650807" y="426309"/>
                  </a:lnTo>
                  <a:cubicBezTo>
                    <a:pt x="670316" y="441211"/>
                    <a:pt x="698211" y="437477"/>
                    <a:pt x="713113" y="417968"/>
                  </a:cubicBezTo>
                  <a:cubicBezTo>
                    <a:pt x="728015" y="398459"/>
                    <a:pt x="724281" y="370564"/>
                    <a:pt x="704772" y="355662"/>
                  </a:cubicBezTo>
                  <a:cubicBezTo>
                    <a:pt x="704613" y="355540"/>
                    <a:pt x="704453" y="355420"/>
                    <a:pt x="704292" y="355300"/>
                  </a:cubicBezTo>
                  <a:lnTo>
                    <a:pt x="577176" y="259544"/>
                  </a:lnTo>
                  <a:lnTo>
                    <a:pt x="549195" y="92656"/>
                  </a:lnTo>
                  <a:cubicBezTo>
                    <a:pt x="547536" y="82957"/>
                    <a:pt x="542676" y="74093"/>
                    <a:pt x="535393" y="67475"/>
                  </a:cubicBezTo>
                  <a:cubicBezTo>
                    <a:pt x="533386" y="63942"/>
                    <a:pt x="530928" y="60684"/>
                    <a:pt x="528081" y="57785"/>
                  </a:cubicBezTo>
                  <a:cubicBezTo>
                    <a:pt x="500515" y="35459"/>
                    <a:pt x="468786" y="18838"/>
                    <a:pt x="434736" y="8890"/>
                  </a:cubicBezTo>
                  <a:cubicBezTo>
                    <a:pt x="410603" y="3743"/>
                    <a:pt x="386058" y="767"/>
                    <a:pt x="361393" y="0"/>
                  </a:cubicBezTo>
                  <a:cubicBezTo>
                    <a:pt x="336560" y="429"/>
                    <a:pt x="311896" y="4166"/>
                    <a:pt x="288051" y="11113"/>
                  </a:cubicBezTo>
                  <a:cubicBezTo>
                    <a:pt x="253639" y="20141"/>
                    <a:pt x="221723" y="36859"/>
                    <a:pt x="194706" y="60008"/>
                  </a:cubicBezTo>
                  <a:cubicBezTo>
                    <a:pt x="193695" y="61070"/>
                    <a:pt x="192738" y="62182"/>
                    <a:pt x="191839" y="63341"/>
                  </a:cubicBezTo>
                  <a:cubicBezTo>
                    <a:pt x="181869" y="70135"/>
                    <a:pt x="175102" y="80702"/>
                    <a:pt x="173103" y="92600"/>
                  </a:cubicBezTo>
                  <a:lnTo>
                    <a:pt x="145066" y="259544"/>
                  </a:lnTo>
                  <a:lnTo>
                    <a:pt x="17950" y="355300"/>
                  </a:lnTo>
                  <a:cubicBezTo>
                    <a:pt x="-1758" y="369936"/>
                    <a:pt x="-5869" y="397779"/>
                    <a:pt x="8767" y="417488"/>
                  </a:cubicBezTo>
                  <a:cubicBezTo>
                    <a:pt x="23403" y="437196"/>
                    <a:pt x="51246" y="441307"/>
                    <a:pt x="70955" y="426671"/>
                  </a:cubicBezTo>
                  <a:cubicBezTo>
                    <a:pt x="71115" y="426551"/>
                    <a:pt x="71276" y="426431"/>
                    <a:pt x="71435" y="426309"/>
                  </a:cubicBezTo>
                  <a:lnTo>
                    <a:pt x="212708" y="319896"/>
                  </a:lnTo>
                  <a:cubicBezTo>
                    <a:pt x="221796" y="313050"/>
                    <a:pt x="227913" y="302979"/>
                    <a:pt x="229799" y="291759"/>
                  </a:cubicBezTo>
                  <a:lnTo>
                    <a:pt x="249157" y="176344"/>
                  </a:lnTo>
                  <a:lnTo>
                    <a:pt x="250268" y="177800"/>
                  </a:lnTo>
                  <a:lnTo>
                    <a:pt x="250268" y="460835"/>
                  </a:lnTo>
                  <a:cubicBezTo>
                    <a:pt x="324001" y="471027"/>
                    <a:pt x="398786" y="471027"/>
                    <a:pt x="472518" y="460835"/>
                  </a:cubicBezTo>
                  <a:lnTo>
                    <a:pt x="472518" y="175577"/>
                  </a:lnTo>
                  <a:lnTo>
                    <a:pt x="472852" y="175122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11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54B7268-A189-FA90-22E5-5EF183EA16EC}"/>
                </a:ext>
              </a:extLst>
            </p:cNvPr>
            <p:cNvSpPr/>
            <p:nvPr/>
          </p:nvSpPr>
          <p:spPr>
            <a:xfrm>
              <a:off x="1269551" y="4899621"/>
              <a:ext cx="457515" cy="128027"/>
            </a:xfrm>
            <a:custGeom>
              <a:avLst/>
              <a:gdLst>
                <a:gd name="connsiteX0" fmla="*/ 412399 w 457515"/>
                <a:gd name="connsiteY0" fmla="*/ 36941 h 128027"/>
                <a:gd name="connsiteX1" fmla="*/ 411965 w 457515"/>
                <a:gd name="connsiteY1" fmla="*/ 36941 h 128027"/>
                <a:gd name="connsiteX2" fmla="*/ 400742 w 457515"/>
                <a:gd name="connsiteY2" fmla="*/ 37719 h 128027"/>
                <a:gd name="connsiteX3" fmla="*/ 360426 w 457515"/>
                <a:gd name="connsiteY3" fmla="*/ 38830 h 128027"/>
                <a:gd name="connsiteX4" fmla="*/ 54499 w 457515"/>
                <a:gd name="connsiteY4" fmla="*/ 1159 h 128027"/>
                <a:gd name="connsiteX5" fmla="*/ 1157 w 457515"/>
                <a:gd name="connsiteY5" fmla="*/ 34419 h 128027"/>
                <a:gd name="connsiteX6" fmla="*/ 32940 w 457515"/>
                <a:gd name="connsiteY6" fmla="*/ 87392 h 128027"/>
                <a:gd name="connsiteX7" fmla="*/ 360426 w 457515"/>
                <a:gd name="connsiteY7" fmla="*/ 127730 h 128027"/>
                <a:gd name="connsiteX8" fmla="*/ 457516 w 457515"/>
                <a:gd name="connsiteY8" fmla="*/ 82724 h 128027"/>
                <a:gd name="connsiteX9" fmla="*/ 456193 w 457515"/>
                <a:gd name="connsiteY9" fmla="*/ 71612 h 128027"/>
                <a:gd name="connsiteX10" fmla="*/ 412399 w 457515"/>
                <a:gd name="connsiteY10" fmla="*/ 36941 h 128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7515" h="128027">
                  <a:moveTo>
                    <a:pt x="412399" y="36941"/>
                  </a:moveTo>
                  <a:lnTo>
                    <a:pt x="411965" y="36941"/>
                  </a:lnTo>
                  <a:cubicBezTo>
                    <a:pt x="409954" y="37163"/>
                    <a:pt x="402398" y="37597"/>
                    <a:pt x="400742" y="37719"/>
                  </a:cubicBezTo>
                  <a:cubicBezTo>
                    <a:pt x="386429" y="38830"/>
                    <a:pt x="381595" y="38763"/>
                    <a:pt x="360426" y="38830"/>
                  </a:cubicBezTo>
                  <a:cubicBezTo>
                    <a:pt x="257283" y="39002"/>
                    <a:pt x="154519" y="26348"/>
                    <a:pt x="54499" y="1159"/>
                  </a:cubicBezTo>
                  <a:cubicBezTo>
                    <a:pt x="30584" y="-4386"/>
                    <a:pt x="6703" y="10505"/>
                    <a:pt x="1157" y="34419"/>
                  </a:cubicBezTo>
                  <a:cubicBezTo>
                    <a:pt x="-4253" y="57757"/>
                    <a:pt x="9803" y="81184"/>
                    <a:pt x="32940" y="87392"/>
                  </a:cubicBezTo>
                  <a:cubicBezTo>
                    <a:pt x="140040" y="114187"/>
                    <a:pt x="250024" y="127734"/>
                    <a:pt x="360426" y="127730"/>
                  </a:cubicBezTo>
                  <a:cubicBezTo>
                    <a:pt x="395986" y="127730"/>
                    <a:pt x="457516" y="134564"/>
                    <a:pt x="457516" y="82724"/>
                  </a:cubicBezTo>
                  <a:cubicBezTo>
                    <a:pt x="457515" y="78981"/>
                    <a:pt x="457071" y="75251"/>
                    <a:pt x="456193" y="71612"/>
                  </a:cubicBezTo>
                  <a:cubicBezTo>
                    <a:pt x="451149" y="51459"/>
                    <a:pt x="433171" y="37226"/>
                    <a:pt x="412399" y="3694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11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0D711FD-48EA-7DB6-144C-7FA4A994DEF9}"/>
                </a:ext>
              </a:extLst>
            </p:cNvPr>
            <p:cNvSpPr/>
            <p:nvPr/>
          </p:nvSpPr>
          <p:spPr>
            <a:xfrm>
              <a:off x="1743124" y="4899443"/>
              <a:ext cx="248011" cy="123407"/>
            </a:xfrm>
            <a:custGeom>
              <a:avLst/>
              <a:gdLst>
                <a:gd name="connsiteX0" fmla="*/ 246675 w 248011"/>
                <a:gd name="connsiteY0" fmla="*/ 33674 h 123407"/>
                <a:gd name="connsiteX1" fmla="*/ 192780 w 248011"/>
                <a:gd name="connsiteY1" fmla="*/ 1336 h 123407"/>
                <a:gd name="connsiteX2" fmla="*/ 0 w 248011"/>
                <a:gd name="connsiteY2" fmla="*/ 35063 h 123407"/>
                <a:gd name="connsiteX3" fmla="*/ 16669 w 248011"/>
                <a:gd name="connsiteY3" fmla="*/ 67289 h 123407"/>
                <a:gd name="connsiteX4" fmla="*/ 19002 w 248011"/>
                <a:gd name="connsiteY4" fmla="*/ 86514 h 123407"/>
                <a:gd name="connsiteX5" fmla="*/ 9779 w 248011"/>
                <a:gd name="connsiteY5" fmla="*/ 123407 h 123407"/>
                <a:gd name="connsiteX6" fmla="*/ 214338 w 248011"/>
                <a:gd name="connsiteY6" fmla="*/ 87569 h 123407"/>
                <a:gd name="connsiteX7" fmla="*/ 246675 w 248011"/>
                <a:gd name="connsiteY7" fmla="*/ 33674 h 12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011" h="123407">
                  <a:moveTo>
                    <a:pt x="246675" y="33674"/>
                  </a:moveTo>
                  <a:cubicBezTo>
                    <a:pt x="240719" y="9863"/>
                    <a:pt x="216592" y="-4613"/>
                    <a:pt x="192780" y="1336"/>
                  </a:cubicBezTo>
                  <a:cubicBezTo>
                    <a:pt x="129141" y="15876"/>
                    <a:pt x="64796" y="27133"/>
                    <a:pt x="0" y="35063"/>
                  </a:cubicBezTo>
                  <a:cubicBezTo>
                    <a:pt x="8022" y="44338"/>
                    <a:pt x="13735" y="55382"/>
                    <a:pt x="16669" y="67289"/>
                  </a:cubicBezTo>
                  <a:cubicBezTo>
                    <a:pt x="18222" y="73579"/>
                    <a:pt x="19006" y="80035"/>
                    <a:pt x="19002" y="86514"/>
                  </a:cubicBezTo>
                  <a:cubicBezTo>
                    <a:pt x="19040" y="99386"/>
                    <a:pt x="15870" y="112067"/>
                    <a:pt x="9779" y="123407"/>
                  </a:cubicBezTo>
                  <a:cubicBezTo>
                    <a:pt x="78549" y="115068"/>
                    <a:pt x="146829" y="103106"/>
                    <a:pt x="214338" y="87569"/>
                  </a:cubicBezTo>
                  <a:cubicBezTo>
                    <a:pt x="238148" y="81613"/>
                    <a:pt x="252625" y="57485"/>
                    <a:pt x="246675" y="3367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11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E2AA5A5-D9C6-C826-A70F-EB9D0D39EC00}"/>
                </a:ext>
              </a:extLst>
            </p:cNvPr>
            <p:cNvSpPr/>
            <p:nvPr/>
          </p:nvSpPr>
          <p:spPr>
            <a:xfrm>
              <a:off x="1541310" y="4238241"/>
              <a:ext cx="177800" cy="177800"/>
            </a:xfrm>
            <a:custGeom>
              <a:avLst/>
              <a:gdLst>
                <a:gd name="connsiteX0" fmla="*/ 177800 w 177800"/>
                <a:gd name="connsiteY0" fmla="*/ 88900 h 177800"/>
                <a:gd name="connsiteX1" fmla="*/ 88900 w 177800"/>
                <a:gd name="connsiteY1" fmla="*/ 177800 h 177800"/>
                <a:gd name="connsiteX2" fmla="*/ 0 w 177800"/>
                <a:gd name="connsiteY2" fmla="*/ 88900 h 177800"/>
                <a:gd name="connsiteX3" fmla="*/ 88900 w 177800"/>
                <a:gd name="connsiteY3" fmla="*/ 0 h 177800"/>
                <a:gd name="connsiteX4" fmla="*/ 177800 w 177800"/>
                <a:gd name="connsiteY4" fmla="*/ 889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800" h="177800">
                  <a:moveTo>
                    <a:pt x="177800" y="88900"/>
                  </a:moveTo>
                  <a:cubicBezTo>
                    <a:pt x="177800" y="137998"/>
                    <a:pt x="137998" y="177800"/>
                    <a:pt x="88900" y="177800"/>
                  </a:cubicBezTo>
                  <a:cubicBezTo>
                    <a:pt x="39802" y="177800"/>
                    <a:pt x="0" y="137998"/>
                    <a:pt x="0" y="88900"/>
                  </a:cubicBezTo>
                  <a:cubicBezTo>
                    <a:pt x="0" y="39802"/>
                    <a:pt x="39802" y="0"/>
                    <a:pt x="88900" y="0"/>
                  </a:cubicBezTo>
                  <a:cubicBezTo>
                    <a:pt x="137998" y="0"/>
                    <a:pt x="177800" y="39802"/>
                    <a:pt x="177800" y="8890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11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E39A5B-9D88-BF82-9BBB-343AE179BE29}"/>
                </a:ext>
              </a:extLst>
            </p:cNvPr>
            <p:cNvSpPr txBox="1"/>
            <p:nvPr/>
          </p:nvSpPr>
          <p:spPr>
            <a:xfrm>
              <a:off x="870797" y="5029200"/>
              <a:ext cx="1518364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th-TH"/>
              </a:defPPr>
              <a:lvl1pPr algn="ctr">
                <a:defRPr sz="2400" b="1">
                  <a:solidFill>
                    <a:schemeClr val="tx2"/>
                  </a:solidFill>
                  <a:latin typeface="+mj-lt"/>
                  <a:cs typeface="Arial" panose="020B0604020202020204" pitchFamily="34" charset="0"/>
                </a:defRPr>
              </a:lvl1pPr>
            </a:lstStyle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Loneliness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67B3F13-8D71-25E5-7A6E-BFA4CFA075AE}"/>
                </a:ext>
              </a:extLst>
            </p:cNvPr>
            <p:cNvSpPr txBox="1"/>
            <p:nvPr/>
          </p:nvSpPr>
          <p:spPr>
            <a:xfrm>
              <a:off x="2609861" y="3945827"/>
              <a:ext cx="5715000" cy="22837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000" b="1" dirty="0"/>
                <a:t>Measure: </a:t>
              </a:r>
              <a:r>
                <a:rPr lang="en-US" sz="2000" dirty="0"/>
                <a:t>3-item University of California, Los Angeles (UCLA) Loneliness Scale</a:t>
              </a:r>
            </a:p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000" b="1" dirty="0"/>
                <a:t>Reliability: </a:t>
              </a:r>
              <a:r>
                <a:rPr lang="en-US" sz="2000" dirty="0"/>
                <a:t>Cronbach’s alpha = 0.82</a:t>
              </a:r>
            </a:p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000" b="1" dirty="0"/>
                <a:t>Threshold:</a:t>
              </a:r>
            </a:p>
            <a:p>
              <a:pPr marL="690563" indent="-344488">
                <a:lnSpc>
                  <a:spcPct val="120000"/>
                </a:lnSpc>
                <a:buFont typeface="Wingdings" panose="05000000000000000000" pitchFamily="2" charset="2"/>
                <a:buChar char="ü"/>
              </a:pPr>
              <a:r>
                <a:rPr lang="en-US" sz="2000" dirty="0"/>
                <a:t>Scores 6–9: Classified as "Lonely“</a:t>
              </a:r>
            </a:p>
            <a:p>
              <a:pPr marL="690563" indent="-344488">
                <a:lnSpc>
                  <a:spcPct val="120000"/>
                </a:lnSpc>
                <a:buFont typeface="Wingdings" panose="05000000000000000000" pitchFamily="2" charset="2"/>
                <a:buChar char="ü"/>
              </a:pPr>
              <a:r>
                <a:rPr lang="en-US" sz="2000" dirty="0"/>
                <a:t>Scores 3–5: Classified as "Not Lonely"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5490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CDB8-81D9-A05F-28EF-54A11EC29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5. Study Population’s Characteristics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5671A91C-E612-EB01-5784-87EACC80B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209130"/>
              </p:ext>
            </p:extLst>
          </p:nvPr>
        </p:nvGraphicFramePr>
        <p:xfrm>
          <a:off x="0" y="1417638"/>
          <a:ext cx="6096000" cy="5165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325E8B78-F50F-7234-1DDD-5ABAFABEBF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5841920"/>
              </p:ext>
            </p:extLst>
          </p:nvPr>
        </p:nvGraphicFramePr>
        <p:xfrm>
          <a:off x="5943600" y="2107049"/>
          <a:ext cx="3352800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3B495332-BBD6-8B5F-E5BF-D3BB98F65427}"/>
              </a:ext>
            </a:extLst>
          </p:cNvPr>
          <p:cNvSpPr txBox="1"/>
          <p:nvPr/>
        </p:nvSpPr>
        <p:spPr>
          <a:xfrm>
            <a:off x="6400800" y="4697849"/>
            <a:ext cx="268732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/>
              <a:t>Disability: Defined as difficulty in seeing, hearing, walking, remembering, self-care, or communication (Washington Group Short Set)</a:t>
            </a:r>
          </a:p>
        </p:txBody>
      </p:sp>
    </p:spTree>
    <p:extLst>
      <p:ext uri="{BB962C8B-B14F-4D97-AF65-F5344CB8AC3E}">
        <p14:creationId xmlns:p14="http://schemas.microsoft.com/office/powerpoint/2010/main" val="337857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A127-00B9-2F5A-58E0-70F3110CB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85787"/>
            <a:ext cx="8229600" cy="757213"/>
          </a:xfrm>
        </p:spPr>
        <p:txBody>
          <a:bodyPr>
            <a:normAutofit/>
          </a:bodyPr>
          <a:lstStyle/>
          <a:p>
            <a:r>
              <a:rPr lang="en-US" sz="4000" b="1" dirty="0"/>
              <a:t>6. Impact of Internet Usage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E98B9D-9F5A-6AC8-6B57-EB73DCCDC76C}"/>
              </a:ext>
            </a:extLst>
          </p:cNvPr>
          <p:cNvSpPr txBox="1"/>
          <p:nvPr/>
        </p:nvSpPr>
        <p:spPr>
          <a:xfrm>
            <a:off x="269240" y="4844772"/>
            <a:ext cx="8382000" cy="1732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3038" indent="-173038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Using the internet for less than 3 hours daily significantly </a:t>
            </a:r>
            <a:r>
              <a:rPr lang="en-US" sz="1800" b="1" dirty="0"/>
              <a:t>reduces the risk of depression by 35% </a:t>
            </a:r>
            <a:r>
              <a:rPr lang="en-US" sz="1800" dirty="0"/>
              <a:t>(OR: 0.65, 95% CI: 0.42–0.98, p &lt; 0.05) and </a:t>
            </a:r>
            <a:r>
              <a:rPr lang="en-US" sz="1800" b="1" dirty="0"/>
              <a:t>loneliness by 26% </a:t>
            </a:r>
            <a:r>
              <a:rPr lang="en-US" sz="1800" dirty="0"/>
              <a:t>(OR: 0.74, 95% CI: 0.57–0.95) compared to non-users.</a:t>
            </a:r>
          </a:p>
          <a:p>
            <a:pPr marL="173038" indent="-173038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No significant effects were observed for internet usage of 3–6 hours or more than 6 hours daily.</a:t>
            </a:r>
            <a:endParaRPr lang="en-US" sz="1800" dirty="0">
              <a:latin typeface="+mj-lt"/>
              <a:cs typeface="Cordia New" panose="020B0304020202020204" pitchFamily="34" charset="-34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5126D15-8ADD-EE02-38AB-DCC6103C566A}"/>
              </a:ext>
            </a:extLst>
          </p:cNvPr>
          <p:cNvGrpSpPr/>
          <p:nvPr/>
        </p:nvGrpSpPr>
        <p:grpSpPr>
          <a:xfrm>
            <a:off x="299720" y="1465897"/>
            <a:ext cx="6253480" cy="3124200"/>
            <a:chOff x="299720" y="1066800"/>
            <a:chExt cx="6253480" cy="3124200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B6825247-0937-37E9-9C5C-8FB6FBF541E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58410030"/>
                </p:ext>
              </p:extLst>
            </p:nvPr>
          </p:nvGraphicFramePr>
          <p:xfrm>
            <a:off x="299720" y="1066800"/>
            <a:ext cx="3815080" cy="3124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0871541-46B4-43E4-8787-B98C850B53ED}"/>
                </a:ext>
              </a:extLst>
            </p:cNvPr>
            <p:cNvSpPr/>
            <p:nvPr/>
          </p:nvSpPr>
          <p:spPr>
            <a:xfrm>
              <a:off x="381000" y="1321475"/>
              <a:ext cx="1524000" cy="58352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0D96359-9E0E-DF29-AF3C-32F310406EE3}"/>
                </a:ext>
              </a:extLst>
            </p:cNvPr>
            <p:cNvSpPr/>
            <p:nvPr/>
          </p:nvSpPr>
          <p:spPr>
            <a:xfrm>
              <a:off x="4495800" y="1324332"/>
              <a:ext cx="2057400" cy="58352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E03414E0-52EA-114E-A9F0-19A1BD6E93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031306"/>
              </p:ext>
            </p:extLst>
          </p:nvPr>
        </p:nvGraphicFramePr>
        <p:xfrm>
          <a:off x="4419600" y="1465897"/>
          <a:ext cx="4343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172B542C-05CE-D6B7-34F7-F5B083EAC318}"/>
              </a:ext>
            </a:extLst>
          </p:cNvPr>
          <p:cNvSpPr/>
          <p:nvPr/>
        </p:nvSpPr>
        <p:spPr>
          <a:xfrm>
            <a:off x="1447800" y="1274355"/>
            <a:ext cx="1981200" cy="425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Depression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460AA62-59F6-1F3B-A574-53250AA14102}"/>
              </a:ext>
            </a:extLst>
          </p:cNvPr>
          <p:cNvSpPr/>
          <p:nvPr/>
        </p:nvSpPr>
        <p:spPr>
          <a:xfrm>
            <a:off x="5867400" y="1274355"/>
            <a:ext cx="1981200" cy="425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Loneliness</a:t>
            </a:r>
          </a:p>
        </p:txBody>
      </p:sp>
    </p:spTree>
    <p:extLst>
      <p:ext uri="{BB962C8B-B14F-4D97-AF65-F5344CB8AC3E}">
        <p14:creationId xmlns:p14="http://schemas.microsoft.com/office/powerpoint/2010/main" val="1133762364"/>
      </p:ext>
    </p:extLst>
  </p:cSld>
  <p:clrMapOvr>
    <a:masterClrMapping/>
  </p:clrMapOvr>
</p:sld>
</file>

<file path=ppt/theme/theme1.xml><?xml version="1.0" encoding="utf-8"?>
<a:theme xmlns:a="http://schemas.openxmlformats.org/drawingml/2006/main" name="ait_template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21390</TotalTime>
  <Words>747</Words>
  <Application>Microsoft Office PowerPoint</Application>
  <PresentationFormat>On-screen Show (4:3)</PresentationFormat>
  <Paragraphs>119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Lato Light</vt:lpstr>
      <vt:lpstr>Wingdings</vt:lpstr>
      <vt:lpstr>ait_template05</vt:lpstr>
      <vt:lpstr>PowerPoint Presentation</vt:lpstr>
      <vt:lpstr>Contents</vt:lpstr>
      <vt:lpstr>1. Background &amp; Research Questions</vt:lpstr>
      <vt:lpstr>2. Conceptual Framework</vt:lpstr>
      <vt:lpstr>3. Dataset and Sample Selection</vt:lpstr>
      <vt:lpstr>4. Independent Variables</vt:lpstr>
      <vt:lpstr>Dependent Variables</vt:lpstr>
      <vt:lpstr>5. Study Population’s Characteristics</vt:lpstr>
      <vt:lpstr>6. Impact of Internet Usage</vt:lpstr>
      <vt:lpstr>Impact of Digital Literacy</vt:lpstr>
      <vt:lpstr>Impact of other factors</vt:lpstr>
      <vt:lpstr>7. Conclusion</vt:lpstr>
      <vt:lpstr>8. Recommendations</vt:lpstr>
      <vt:lpstr>Q&amp;A</vt:lpstr>
      <vt:lpstr>Thank you for your attention!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,</dc:creator>
  <cp:keywords>AIT</cp:keywords>
  <cp:lastModifiedBy>Vu Thao</cp:lastModifiedBy>
  <cp:revision>879</cp:revision>
  <cp:lastPrinted>2018-11-27T02:49:21Z</cp:lastPrinted>
  <dcterms:created xsi:type="dcterms:W3CDTF">2017-10-30T04:10:07Z</dcterms:created>
  <dcterms:modified xsi:type="dcterms:W3CDTF">2025-01-30T12:58:23Z</dcterms:modified>
</cp:coreProperties>
</file>